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4" r:id="rId2"/>
    <p:sldId id="263" r:id="rId3"/>
    <p:sldId id="257" r:id="rId4"/>
    <p:sldId id="258" r:id="rId5"/>
    <p:sldId id="259" r:id="rId6"/>
    <p:sldId id="280" r:id="rId7"/>
    <p:sldId id="273" r:id="rId8"/>
    <p:sldId id="284" r:id="rId9"/>
    <p:sldId id="285" r:id="rId10"/>
    <p:sldId id="287" r:id="rId11"/>
    <p:sldId id="288" r:id="rId12"/>
    <p:sldId id="272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57" autoAdjust="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CE7879-EA32-4048-AA7B-8CE9B5FC3B1F}" type="doc">
      <dgm:prSet loTypeId="urn:microsoft.com/office/officeart/2005/8/layout/radial2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E4A88499-0046-4608-960B-19E0132B0582}">
      <dgm:prSet phldrT="[Texto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MX" b="1" dirty="0" smtClean="0"/>
            <a:t>RED</a:t>
          </a:r>
          <a:endParaRPr lang="es-MX" b="1" dirty="0"/>
        </a:p>
      </dgm:t>
    </dgm:pt>
    <dgm:pt modelId="{D905F46E-5652-473A-A07B-5D04ADA81D7A}" type="parTrans" cxnId="{1D2A5E02-AE85-445D-BE95-652D808FB14F}">
      <dgm:prSet/>
      <dgm:spPr/>
      <dgm:t>
        <a:bodyPr/>
        <a:lstStyle/>
        <a:p>
          <a:endParaRPr lang="es-MX"/>
        </a:p>
      </dgm:t>
    </dgm:pt>
    <dgm:pt modelId="{F5E63F50-19C1-4C23-ACAD-D617EE638F69}" type="sibTrans" cxnId="{1D2A5E02-AE85-445D-BE95-652D808FB14F}">
      <dgm:prSet/>
      <dgm:spPr/>
      <dgm:t>
        <a:bodyPr/>
        <a:lstStyle/>
        <a:p>
          <a:endParaRPr lang="es-MX"/>
        </a:p>
      </dgm:t>
    </dgm:pt>
    <dgm:pt modelId="{AD333BF3-8E08-4C31-A696-646D1AD65BDC}">
      <dgm:prSet phldrT="[Texto]"/>
      <dgm:spPr/>
      <dgm:t>
        <a:bodyPr/>
        <a:lstStyle/>
        <a:p>
          <a:r>
            <a:rPr lang="es-MX" dirty="0" smtClean="0"/>
            <a:t>Conjunto de puntos</a:t>
          </a:r>
          <a:endParaRPr lang="es-MX" dirty="0"/>
        </a:p>
      </dgm:t>
    </dgm:pt>
    <dgm:pt modelId="{6F883991-6A12-4B71-9BA7-FC912A2C59FC}" type="parTrans" cxnId="{DC983E45-82A8-4CFB-B13C-49294C8B82BD}">
      <dgm:prSet/>
      <dgm:spPr/>
      <dgm:t>
        <a:bodyPr/>
        <a:lstStyle/>
        <a:p>
          <a:endParaRPr lang="es-MX"/>
        </a:p>
      </dgm:t>
    </dgm:pt>
    <dgm:pt modelId="{CAF9089B-4FCD-4024-9318-D88722004BF8}" type="sibTrans" cxnId="{DC983E45-82A8-4CFB-B13C-49294C8B82BD}">
      <dgm:prSet/>
      <dgm:spPr/>
      <dgm:t>
        <a:bodyPr/>
        <a:lstStyle/>
        <a:p>
          <a:endParaRPr lang="es-MX"/>
        </a:p>
      </dgm:t>
    </dgm:pt>
    <dgm:pt modelId="{66F604AB-7356-478A-AE6E-BEC337112303}">
      <dgm:prSet phldrT="[Texto]"/>
      <dgm:spPr/>
      <dgm:t>
        <a:bodyPr/>
        <a:lstStyle/>
        <a:p>
          <a:r>
            <a:rPr lang="es-MX" dirty="0" smtClean="0"/>
            <a:t>Conjunto de líneas</a:t>
          </a:r>
          <a:endParaRPr lang="es-MX" dirty="0"/>
        </a:p>
      </dgm:t>
    </dgm:pt>
    <dgm:pt modelId="{EF9441A0-9532-41D7-BDDB-69A2967EF766}" type="parTrans" cxnId="{96D81745-22CE-4EEC-AEAE-7E122DC0C3BE}">
      <dgm:prSet/>
      <dgm:spPr/>
      <dgm:t>
        <a:bodyPr/>
        <a:lstStyle/>
        <a:p>
          <a:endParaRPr lang="es-MX"/>
        </a:p>
      </dgm:t>
    </dgm:pt>
    <dgm:pt modelId="{14EA0559-06DC-441C-9558-276F1506634F}" type="sibTrans" cxnId="{96D81745-22CE-4EEC-AEAE-7E122DC0C3BE}">
      <dgm:prSet/>
      <dgm:spPr/>
      <dgm:t>
        <a:bodyPr/>
        <a:lstStyle/>
        <a:p>
          <a:endParaRPr lang="es-MX"/>
        </a:p>
      </dgm:t>
    </dgm:pt>
    <dgm:pt modelId="{E3E5FC47-7615-4911-B181-69999F4EF61C}">
      <dgm:prSet phldrT="[Texto]"/>
      <dgm:spPr>
        <a:solidFill>
          <a:srgbClr val="0070C0"/>
        </a:solidFill>
      </dgm:spPr>
      <dgm:t>
        <a:bodyPr/>
        <a:lstStyle/>
        <a:p>
          <a:r>
            <a:rPr lang="es-MX" b="1" dirty="0" smtClean="0"/>
            <a:t>NODOS</a:t>
          </a:r>
          <a:endParaRPr lang="es-MX" b="1" dirty="0"/>
        </a:p>
      </dgm:t>
    </dgm:pt>
    <dgm:pt modelId="{8444E1FD-B5A7-4F42-BC59-880DEEBB9D26}" type="parTrans" cxnId="{90441EA0-2427-45B4-99B1-CEE8F949A222}">
      <dgm:prSet/>
      <dgm:spPr/>
      <dgm:t>
        <a:bodyPr/>
        <a:lstStyle/>
        <a:p>
          <a:endParaRPr lang="es-MX"/>
        </a:p>
      </dgm:t>
    </dgm:pt>
    <dgm:pt modelId="{F7D2E0AD-860F-4784-99C8-AE65DF0B034D}" type="sibTrans" cxnId="{90441EA0-2427-45B4-99B1-CEE8F949A222}">
      <dgm:prSet/>
      <dgm:spPr/>
      <dgm:t>
        <a:bodyPr/>
        <a:lstStyle/>
        <a:p>
          <a:endParaRPr lang="es-MX"/>
        </a:p>
      </dgm:t>
    </dgm:pt>
    <dgm:pt modelId="{7692EE44-535A-4620-9D6A-5A84C0AFEF26}">
      <dgm:prSet phldrT="[Texto]"/>
      <dgm:spPr/>
      <dgm:t>
        <a:bodyPr/>
        <a:lstStyle/>
        <a:p>
          <a:r>
            <a:rPr lang="es-MX" b="1" dirty="0" smtClean="0"/>
            <a:t>Arcos</a:t>
          </a:r>
          <a:endParaRPr lang="es-MX" b="1" dirty="0"/>
        </a:p>
      </dgm:t>
    </dgm:pt>
    <dgm:pt modelId="{D2C941D1-64BB-436E-BE8E-E96937978398}" type="parTrans" cxnId="{021650F4-1DE1-4A2F-9D51-08787FB7FD3E}">
      <dgm:prSet/>
      <dgm:spPr/>
      <dgm:t>
        <a:bodyPr/>
        <a:lstStyle/>
        <a:p>
          <a:endParaRPr lang="es-MX"/>
        </a:p>
      </dgm:t>
    </dgm:pt>
    <dgm:pt modelId="{42BA5293-7B11-4481-A495-866DCB57D18E}" type="sibTrans" cxnId="{021650F4-1DE1-4A2F-9D51-08787FB7FD3E}">
      <dgm:prSet/>
      <dgm:spPr/>
      <dgm:t>
        <a:bodyPr/>
        <a:lstStyle/>
        <a:p>
          <a:endParaRPr lang="es-MX"/>
        </a:p>
      </dgm:t>
    </dgm:pt>
    <dgm:pt modelId="{EFDC5666-D9C3-460E-BFFE-576F2EFA950A}">
      <dgm:prSet phldrT="[Texto]"/>
      <dgm:spPr/>
      <dgm:t>
        <a:bodyPr/>
        <a:lstStyle/>
        <a:p>
          <a:r>
            <a:rPr lang="es-MX" dirty="0" smtClean="0"/>
            <a:t>Etiquetan al dar nombre de los nodos</a:t>
          </a:r>
          <a:endParaRPr lang="es-MX" dirty="0"/>
        </a:p>
      </dgm:t>
    </dgm:pt>
    <dgm:pt modelId="{506CD2A5-E670-4356-9164-660D6E45D95C}" type="parTrans" cxnId="{B7C696F0-DF2F-4E0F-B8DE-BEC286C37EE4}">
      <dgm:prSet/>
      <dgm:spPr/>
      <dgm:t>
        <a:bodyPr/>
        <a:lstStyle/>
        <a:p>
          <a:endParaRPr lang="es-MX"/>
        </a:p>
      </dgm:t>
    </dgm:pt>
    <dgm:pt modelId="{22B57EE7-3F95-4675-9FAA-6AC5278DC648}" type="sibTrans" cxnId="{B7C696F0-DF2F-4E0F-B8DE-BEC286C37EE4}">
      <dgm:prSet/>
      <dgm:spPr/>
      <dgm:t>
        <a:bodyPr/>
        <a:lstStyle/>
        <a:p>
          <a:endParaRPr lang="es-MX"/>
        </a:p>
      </dgm:t>
    </dgm:pt>
    <dgm:pt modelId="{11054AA3-ABE8-42A8-8585-5B8AFF015887}">
      <dgm:prSet phldrT="[Texto]"/>
      <dgm:spPr/>
      <dgm:t>
        <a:bodyPr/>
        <a:lstStyle/>
        <a:p>
          <a:r>
            <a:rPr lang="es-MX" dirty="0" smtClean="0"/>
            <a:t>En sus puntos terminales</a:t>
          </a:r>
          <a:endParaRPr lang="es-MX" dirty="0"/>
        </a:p>
      </dgm:t>
    </dgm:pt>
    <dgm:pt modelId="{E5C97FBE-B721-464A-B6BD-C399F14C4010}" type="parTrans" cxnId="{469194D4-D1C6-45F9-A2E9-BBCF3A6B08B1}">
      <dgm:prSet/>
      <dgm:spPr/>
      <dgm:t>
        <a:bodyPr/>
        <a:lstStyle/>
        <a:p>
          <a:endParaRPr lang="es-MX"/>
        </a:p>
      </dgm:t>
    </dgm:pt>
    <dgm:pt modelId="{19CDE5AD-1570-49B9-9CD0-1857F64D4507}" type="sibTrans" cxnId="{469194D4-D1C6-45F9-A2E9-BBCF3A6B08B1}">
      <dgm:prSet/>
      <dgm:spPr/>
      <dgm:t>
        <a:bodyPr/>
        <a:lstStyle/>
        <a:p>
          <a:endParaRPr lang="es-MX"/>
        </a:p>
      </dgm:t>
    </dgm:pt>
    <dgm:pt modelId="{2E7FFDD2-2330-4C6D-AB3C-4FBCDA3BA28A}">
      <dgm:prSet phldrT="[Texto]"/>
      <dgm:spPr/>
      <dgm:t>
        <a:bodyPr/>
        <a:lstStyle/>
        <a:p>
          <a:r>
            <a:rPr lang="es-MX" b="1" dirty="0" smtClean="0"/>
            <a:t>Puntos (o vértices)</a:t>
          </a:r>
          <a:endParaRPr lang="es-MX" b="1" dirty="0"/>
        </a:p>
      </dgm:t>
    </dgm:pt>
    <dgm:pt modelId="{303C1267-2709-48BD-8BEF-F9102080F9BD}" type="parTrans" cxnId="{B4932A2C-8352-4DB1-A16D-0208239F2D24}">
      <dgm:prSet/>
      <dgm:spPr/>
      <dgm:t>
        <a:bodyPr/>
        <a:lstStyle/>
        <a:p>
          <a:endParaRPr lang="es-MX"/>
        </a:p>
      </dgm:t>
    </dgm:pt>
    <dgm:pt modelId="{DC2313B0-D7C9-4351-ACDA-49A6C2478BE1}" type="sibTrans" cxnId="{B4932A2C-8352-4DB1-A16D-0208239F2D24}">
      <dgm:prSet/>
      <dgm:spPr/>
      <dgm:t>
        <a:bodyPr/>
        <a:lstStyle/>
        <a:p>
          <a:endParaRPr lang="es-MX"/>
        </a:p>
      </dgm:t>
    </dgm:pt>
    <dgm:pt modelId="{C74EA6EB-A1C8-47D1-8F5C-5016CD239687}" type="pres">
      <dgm:prSet presAssocID="{9CCE7879-EA32-4048-AA7B-8CE9B5FC3B1F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67561E2-3A40-41AC-87C5-5B54B74D6460}" type="pres">
      <dgm:prSet presAssocID="{9CCE7879-EA32-4048-AA7B-8CE9B5FC3B1F}" presName="cycle" presStyleCnt="0"/>
      <dgm:spPr/>
      <dgm:t>
        <a:bodyPr/>
        <a:lstStyle/>
        <a:p>
          <a:endParaRPr lang="es-MX"/>
        </a:p>
      </dgm:t>
    </dgm:pt>
    <dgm:pt modelId="{DE491420-D22B-43C6-B5A3-18453239EAC7}" type="pres">
      <dgm:prSet presAssocID="{9CCE7879-EA32-4048-AA7B-8CE9B5FC3B1F}" presName="centerShape" presStyleCnt="0"/>
      <dgm:spPr/>
      <dgm:t>
        <a:bodyPr/>
        <a:lstStyle/>
        <a:p>
          <a:endParaRPr lang="es-MX"/>
        </a:p>
      </dgm:t>
    </dgm:pt>
    <dgm:pt modelId="{ADEEAF97-8584-43FE-BFC4-D5970A1B4165}" type="pres">
      <dgm:prSet presAssocID="{9CCE7879-EA32-4048-AA7B-8CE9B5FC3B1F}" presName="connSite" presStyleLbl="node1" presStyleIdx="0" presStyleCnt="4"/>
      <dgm:spPr/>
      <dgm:t>
        <a:bodyPr/>
        <a:lstStyle/>
        <a:p>
          <a:endParaRPr lang="es-MX"/>
        </a:p>
      </dgm:t>
    </dgm:pt>
    <dgm:pt modelId="{29842B6E-9048-4FFD-BBA7-027F41FB7104}" type="pres">
      <dgm:prSet presAssocID="{9CCE7879-EA32-4048-AA7B-8CE9B5FC3B1F}" presName="visible" presStyleLbl="node1" presStyleIdx="0" presStyleCnt="4" custScaleX="172948" custScaleY="13876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</dgm:spPr>
      <dgm:t>
        <a:bodyPr/>
        <a:lstStyle/>
        <a:p>
          <a:endParaRPr lang="es-MX"/>
        </a:p>
      </dgm:t>
    </dgm:pt>
    <dgm:pt modelId="{0FCD80D7-165A-431D-9BDB-0A22E30AAC71}" type="pres">
      <dgm:prSet presAssocID="{D905F46E-5652-473A-A07B-5D04ADA81D7A}" presName="Name25" presStyleLbl="parChTrans1D1" presStyleIdx="0" presStyleCnt="3"/>
      <dgm:spPr/>
      <dgm:t>
        <a:bodyPr/>
        <a:lstStyle/>
        <a:p>
          <a:endParaRPr lang="es-MX"/>
        </a:p>
      </dgm:t>
    </dgm:pt>
    <dgm:pt modelId="{3B04DD2B-7530-4B01-9913-ADA60900DE1A}" type="pres">
      <dgm:prSet presAssocID="{E4A88499-0046-4608-960B-19E0132B0582}" presName="node" presStyleCnt="0"/>
      <dgm:spPr/>
      <dgm:t>
        <a:bodyPr/>
        <a:lstStyle/>
        <a:p>
          <a:endParaRPr lang="es-MX"/>
        </a:p>
      </dgm:t>
    </dgm:pt>
    <dgm:pt modelId="{A2A716C5-9183-42A8-B752-DCFE1F2165D7}" type="pres">
      <dgm:prSet presAssocID="{E4A88499-0046-4608-960B-19E0132B0582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5792A2-2BD8-43EC-9D21-3B573371C3E7}" type="pres">
      <dgm:prSet presAssocID="{E4A88499-0046-4608-960B-19E0132B0582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DA0F39-DC08-4886-87F0-E632F7CCE507}" type="pres">
      <dgm:prSet presAssocID="{8444E1FD-B5A7-4F42-BC59-880DEEBB9D26}" presName="Name25" presStyleLbl="parChTrans1D1" presStyleIdx="1" presStyleCnt="3"/>
      <dgm:spPr/>
      <dgm:t>
        <a:bodyPr/>
        <a:lstStyle/>
        <a:p>
          <a:endParaRPr lang="es-MX"/>
        </a:p>
      </dgm:t>
    </dgm:pt>
    <dgm:pt modelId="{F183B82D-CD1A-4EAB-9D31-C4B7B654D90E}" type="pres">
      <dgm:prSet presAssocID="{E3E5FC47-7615-4911-B181-69999F4EF61C}" presName="node" presStyleCnt="0"/>
      <dgm:spPr/>
      <dgm:t>
        <a:bodyPr/>
        <a:lstStyle/>
        <a:p>
          <a:endParaRPr lang="es-MX"/>
        </a:p>
      </dgm:t>
    </dgm:pt>
    <dgm:pt modelId="{7682D40C-D842-4038-B6D0-0A153B98AEC9}" type="pres">
      <dgm:prSet presAssocID="{E3E5FC47-7615-4911-B181-69999F4EF61C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C80846A-285E-45DE-92A5-AABF4487DFBF}" type="pres">
      <dgm:prSet presAssocID="{E3E5FC47-7615-4911-B181-69999F4EF61C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D81F6A-E752-47D9-8B48-F63078E2F589}" type="pres">
      <dgm:prSet presAssocID="{D2C941D1-64BB-436E-BE8E-E96937978398}" presName="Name25" presStyleLbl="parChTrans1D1" presStyleIdx="2" presStyleCnt="3"/>
      <dgm:spPr/>
      <dgm:t>
        <a:bodyPr/>
        <a:lstStyle/>
        <a:p>
          <a:endParaRPr lang="es-MX"/>
        </a:p>
      </dgm:t>
    </dgm:pt>
    <dgm:pt modelId="{CF71C9B7-7F0C-49FB-92E1-29CDD08481C9}" type="pres">
      <dgm:prSet presAssocID="{7692EE44-535A-4620-9D6A-5A84C0AFEF26}" presName="node" presStyleCnt="0"/>
      <dgm:spPr/>
      <dgm:t>
        <a:bodyPr/>
        <a:lstStyle/>
        <a:p>
          <a:endParaRPr lang="es-MX"/>
        </a:p>
      </dgm:t>
    </dgm:pt>
    <dgm:pt modelId="{BEF21601-50E4-41AF-BCC8-333E86E52007}" type="pres">
      <dgm:prSet presAssocID="{7692EE44-535A-4620-9D6A-5A84C0AFEF26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55D36B1-9DE1-4795-845B-38E97CF4CF04}" type="pres">
      <dgm:prSet presAssocID="{7692EE44-535A-4620-9D6A-5A84C0AFEF26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14DBFAE-8455-4CEF-B673-5C7262D11F97}" type="presOf" srcId="{D905F46E-5652-473A-A07B-5D04ADA81D7A}" destId="{0FCD80D7-165A-431D-9BDB-0A22E30AAC71}" srcOrd="0" destOrd="0" presId="urn:microsoft.com/office/officeart/2005/8/layout/radial2"/>
    <dgm:cxn modelId="{DC983E45-82A8-4CFB-B13C-49294C8B82BD}" srcId="{E4A88499-0046-4608-960B-19E0132B0582}" destId="{AD333BF3-8E08-4C31-A696-646D1AD65BDC}" srcOrd="0" destOrd="0" parTransId="{6F883991-6A12-4B71-9BA7-FC912A2C59FC}" sibTransId="{CAF9089B-4FCD-4024-9318-D88722004BF8}"/>
    <dgm:cxn modelId="{04C0BED3-3F18-41C6-9928-AA36A01C7BC1}" type="presOf" srcId="{E3E5FC47-7615-4911-B181-69999F4EF61C}" destId="{7682D40C-D842-4038-B6D0-0A153B98AEC9}" srcOrd="0" destOrd="0" presId="urn:microsoft.com/office/officeart/2005/8/layout/radial2"/>
    <dgm:cxn modelId="{021650F4-1DE1-4A2F-9D51-08787FB7FD3E}" srcId="{9CCE7879-EA32-4048-AA7B-8CE9B5FC3B1F}" destId="{7692EE44-535A-4620-9D6A-5A84C0AFEF26}" srcOrd="2" destOrd="0" parTransId="{D2C941D1-64BB-436E-BE8E-E96937978398}" sibTransId="{42BA5293-7B11-4481-A495-866DCB57D18E}"/>
    <dgm:cxn modelId="{A7D06ED3-A16D-4054-9682-E1F62CF69296}" type="presOf" srcId="{9CCE7879-EA32-4048-AA7B-8CE9B5FC3B1F}" destId="{C74EA6EB-A1C8-47D1-8F5C-5016CD239687}" srcOrd="0" destOrd="0" presId="urn:microsoft.com/office/officeart/2005/8/layout/radial2"/>
    <dgm:cxn modelId="{90441EA0-2427-45B4-99B1-CEE8F949A222}" srcId="{9CCE7879-EA32-4048-AA7B-8CE9B5FC3B1F}" destId="{E3E5FC47-7615-4911-B181-69999F4EF61C}" srcOrd="1" destOrd="0" parTransId="{8444E1FD-B5A7-4F42-BC59-880DEEBB9D26}" sibTransId="{F7D2E0AD-860F-4784-99C8-AE65DF0B034D}"/>
    <dgm:cxn modelId="{96D81745-22CE-4EEC-AEAE-7E122DC0C3BE}" srcId="{E4A88499-0046-4608-960B-19E0132B0582}" destId="{66F604AB-7356-478A-AE6E-BEC337112303}" srcOrd="1" destOrd="0" parTransId="{EF9441A0-9532-41D7-BDDB-69A2967EF766}" sibTransId="{14EA0559-06DC-441C-9558-276F1506634F}"/>
    <dgm:cxn modelId="{040BBEC8-CCF4-4F1E-A70E-09D3DD2581DE}" type="presOf" srcId="{E4A88499-0046-4608-960B-19E0132B0582}" destId="{A2A716C5-9183-42A8-B752-DCFE1F2165D7}" srcOrd="0" destOrd="0" presId="urn:microsoft.com/office/officeart/2005/8/layout/radial2"/>
    <dgm:cxn modelId="{022B97FE-FF1D-4009-821E-7806ED71DD77}" type="presOf" srcId="{EFDC5666-D9C3-460E-BFFE-576F2EFA950A}" destId="{755D36B1-9DE1-4795-845B-38E97CF4CF04}" srcOrd="0" destOrd="0" presId="urn:microsoft.com/office/officeart/2005/8/layout/radial2"/>
    <dgm:cxn modelId="{1D2A5E02-AE85-445D-BE95-652D808FB14F}" srcId="{9CCE7879-EA32-4048-AA7B-8CE9B5FC3B1F}" destId="{E4A88499-0046-4608-960B-19E0132B0582}" srcOrd="0" destOrd="0" parTransId="{D905F46E-5652-473A-A07B-5D04ADA81D7A}" sibTransId="{F5E63F50-19C1-4C23-ACAD-D617EE638F69}"/>
    <dgm:cxn modelId="{6F2F704B-EDA3-422E-B36F-0A080DFACBA4}" type="presOf" srcId="{11054AA3-ABE8-42A8-8585-5B8AFF015887}" destId="{755D36B1-9DE1-4795-845B-38E97CF4CF04}" srcOrd="0" destOrd="1" presId="urn:microsoft.com/office/officeart/2005/8/layout/radial2"/>
    <dgm:cxn modelId="{B32BC8FE-0C16-4506-AA54-986639EE4AF9}" type="presOf" srcId="{66F604AB-7356-478A-AE6E-BEC337112303}" destId="{815792A2-2BD8-43EC-9D21-3B573371C3E7}" srcOrd="0" destOrd="1" presId="urn:microsoft.com/office/officeart/2005/8/layout/radial2"/>
    <dgm:cxn modelId="{B4932A2C-8352-4DB1-A16D-0208239F2D24}" srcId="{E3E5FC47-7615-4911-B181-69999F4EF61C}" destId="{2E7FFDD2-2330-4C6D-AB3C-4FBCDA3BA28A}" srcOrd="0" destOrd="0" parTransId="{303C1267-2709-48BD-8BEF-F9102080F9BD}" sibTransId="{DC2313B0-D7C9-4351-ACDA-49A6C2478BE1}"/>
    <dgm:cxn modelId="{B7C696F0-DF2F-4E0F-B8DE-BEC286C37EE4}" srcId="{7692EE44-535A-4620-9D6A-5A84C0AFEF26}" destId="{EFDC5666-D9C3-460E-BFFE-576F2EFA950A}" srcOrd="0" destOrd="0" parTransId="{506CD2A5-E670-4356-9164-660D6E45D95C}" sibTransId="{22B57EE7-3F95-4675-9FAA-6AC5278DC648}"/>
    <dgm:cxn modelId="{469194D4-D1C6-45F9-A2E9-BBCF3A6B08B1}" srcId="{7692EE44-535A-4620-9D6A-5A84C0AFEF26}" destId="{11054AA3-ABE8-42A8-8585-5B8AFF015887}" srcOrd="1" destOrd="0" parTransId="{E5C97FBE-B721-464A-B6BD-C399F14C4010}" sibTransId="{19CDE5AD-1570-49B9-9CD0-1857F64D4507}"/>
    <dgm:cxn modelId="{6923838D-C8D1-491E-BE74-C798DF4BE4EC}" type="presOf" srcId="{8444E1FD-B5A7-4F42-BC59-880DEEBB9D26}" destId="{E9DA0F39-DC08-4886-87F0-E632F7CCE507}" srcOrd="0" destOrd="0" presId="urn:microsoft.com/office/officeart/2005/8/layout/radial2"/>
    <dgm:cxn modelId="{225EC2C5-D9CE-4A75-B27D-4EABC3F27A4D}" type="presOf" srcId="{D2C941D1-64BB-436E-BE8E-E96937978398}" destId="{1AD81F6A-E752-47D9-8B48-F63078E2F589}" srcOrd="0" destOrd="0" presId="urn:microsoft.com/office/officeart/2005/8/layout/radial2"/>
    <dgm:cxn modelId="{53C32D6E-5CED-4FD5-B6D0-ACA7E8E5B473}" type="presOf" srcId="{2E7FFDD2-2330-4C6D-AB3C-4FBCDA3BA28A}" destId="{3C80846A-285E-45DE-92A5-AABF4487DFBF}" srcOrd="0" destOrd="0" presId="urn:microsoft.com/office/officeart/2005/8/layout/radial2"/>
    <dgm:cxn modelId="{2440098F-223E-47D2-A8E8-67BDD784A5BC}" type="presOf" srcId="{7692EE44-535A-4620-9D6A-5A84C0AFEF26}" destId="{BEF21601-50E4-41AF-BCC8-333E86E52007}" srcOrd="0" destOrd="0" presId="urn:microsoft.com/office/officeart/2005/8/layout/radial2"/>
    <dgm:cxn modelId="{755D56C5-1FDB-4328-976A-FAFD854BB6DB}" type="presOf" srcId="{AD333BF3-8E08-4C31-A696-646D1AD65BDC}" destId="{815792A2-2BD8-43EC-9D21-3B573371C3E7}" srcOrd="0" destOrd="0" presId="urn:microsoft.com/office/officeart/2005/8/layout/radial2"/>
    <dgm:cxn modelId="{5DE87280-6C81-402D-BF66-27B0221531B1}" type="presParOf" srcId="{C74EA6EB-A1C8-47D1-8F5C-5016CD239687}" destId="{967561E2-3A40-41AC-87C5-5B54B74D6460}" srcOrd="0" destOrd="0" presId="urn:microsoft.com/office/officeart/2005/8/layout/radial2"/>
    <dgm:cxn modelId="{DE6CDF54-B07F-4D29-9CDE-2228870E598A}" type="presParOf" srcId="{967561E2-3A40-41AC-87C5-5B54B74D6460}" destId="{DE491420-D22B-43C6-B5A3-18453239EAC7}" srcOrd="0" destOrd="0" presId="urn:microsoft.com/office/officeart/2005/8/layout/radial2"/>
    <dgm:cxn modelId="{2C0A44C6-EC10-4549-952E-5BDEB68BE2A6}" type="presParOf" srcId="{DE491420-D22B-43C6-B5A3-18453239EAC7}" destId="{ADEEAF97-8584-43FE-BFC4-D5970A1B4165}" srcOrd="0" destOrd="0" presId="urn:microsoft.com/office/officeart/2005/8/layout/radial2"/>
    <dgm:cxn modelId="{144BA43A-B2B2-45CF-8BE2-E5001767716B}" type="presParOf" srcId="{DE491420-D22B-43C6-B5A3-18453239EAC7}" destId="{29842B6E-9048-4FFD-BBA7-027F41FB7104}" srcOrd="1" destOrd="0" presId="urn:microsoft.com/office/officeart/2005/8/layout/radial2"/>
    <dgm:cxn modelId="{D84652A2-27B5-4AC2-853C-AC44E7E1E21B}" type="presParOf" srcId="{967561E2-3A40-41AC-87C5-5B54B74D6460}" destId="{0FCD80D7-165A-431D-9BDB-0A22E30AAC71}" srcOrd="1" destOrd="0" presId="urn:microsoft.com/office/officeart/2005/8/layout/radial2"/>
    <dgm:cxn modelId="{462CDC99-9C5F-4002-9EAB-156227D26B0C}" type="presParOf" srcId="{967561E2-3A40-41AC-87C5-5B54B74D6460}" destId="{3B04DD2B-7530-4B01-9913-ADA60900DE1A}" srcOrd="2" destOrd="0" presId="urn:microsoft.com/office/officeart/2005/8/layout/radial2"/>
    <dgm:cxn modelId="{64CB0822-ED6F-432B-BA61-AFB591483C46}" type="presParOf" srcId="{3B04DD2B-7530-4B01-9913-ADA60900DE1A}" destId="{A2A716C5-9183-42A8-B752-DCFE1F2165D7}" srcOrd="0" destOrd="0" presId="urn:microsoft.com/office/officeart/2005/8/layout/radial2"/>
    <dgm:cxn modelId="{06832C19-7615-4F05-B4FF-F1B6DAB6E72F}" type="presParOf" srcId="{3B04DD2B-7530-4B01-9913-ADA60900DE1A}" destId="{815792A2-2BD8-43EC-9D21-3B573371C3E7}" srcOrd="1" destOrd="0" presId="urn:microsoft.com/office/officeart/2005/8/layout/radial2"/>
    <dgm:cxn modelId="{11AE798A-C08A-4B53-8BA0-608EA1454849}" type="presParOf" srcId="{967561E2-3A40-41AC-87C5-5B54B74D6460}" destId="{E9DA0F39-DC08-4886-87F0-E632F7CCE507}" srcOrd="3" destOrd="0" presId="urn:microsoft.com/office/officeart/2005/8/layout/radial2"/>
    <dgm:cxn modelId="{D31B500F-6BA5-4E24-9337-23446CCEADE8}" type="presParOf" srcId="{967561E2-3A40-41AC-87C5-5B54B74D6460}" destId="{F183B82D-CD1A-4EAB-9D31-C4B7B654D90E}" srcOrd="4" destOrd="0" presId="urn:microsoft.com/office/officeart/2005/8/layout/radial2"/>
    <dgm:cxn modelId="{5469F0A0-5DE9-42E2-845F-4C141C6F67AD}" type="presParOf" srcId="{F183B82D-CD1A-4EAB-9D31-C4B7B654D90E}" destId="{7682D40C-D842-4038-B6D0-0A153B98AEC9}" srcOrd="0" destOrd="0" presId="urn:microsoft.com/office/officeart/2005/8/layout/radial2"/>
    <dgm:cxn modelId="{78533181-7EFE-4C95-83BC-304B65D5A844}" type="presParOf" srcId="{F183B82D-CD1A-4EAB-9D31-C4B7B654D90E}" destId="{3C80846A-285E-45DE-92A5-AABF4487DFBF}" srcOrd="1" destOrd="0" presId="urn:microsoft.com/office/officeart/2005/8/layout/radial2"/>
    <dgm:cxn modelId="{8BAB9307-4DE0-4583-855A-4BBD95A65CC2}" type="presParOf" srcId="{967561E2-3A40-41AC-87C5-5B54B74D6460}" destId="{1AD81F6A-E752-47D9-8B48-F63078E2F589}" srcOrd="5" destOrd="0" presId="urn:microsoft.com/office/officeart/2005/8/layout/radial2"/>
    <dgm:cxn modelId="{9603254C-363A-4A6B-976C-BF06EC1AAC1B}" type="presParOf" srcId="{967561E2-3A40-41AC-87C5-5B54B74D6460}" destId="{CF71C9B7-7F0C-49FB-92E1-29CDD08481C9}" srcOrd="6" destOrd="0" presId="urn:microsoft.com/office/officeart/2005/8/layout/radial2"/>
    <dgm:cxn modelId="{2DDCBC96-707B-4342-B914-00A5EFCC9110}" type="presParOf" srcId="{CF71C9B7-7F0C-49FB-92E1-29CDD08481C9}" destId="{BEF21601-50E4-41AF-BCC8-333E86E52007}" srcOrd="0" destOrd="0" presId="urn:microsoft.com/office/officeart/2005/8/layout/radial2"/>
    <dgm:cxn modelId="{6E6B06D9-12E1-4598-B9C1-483DBCFF921D}" type="presParOf" srcId="{CF71C9B7-7F0C-49FB-92E1-29CDD08481C9}" destId="{755D36B1-9DE1-4795-845B-38E97CF4CF04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5D4201-95C8-48AA-904C-B5CC6728BB49}" type="doc">
      <dgm:prSet loTypeId="urn:microsoft.com/office/officeart/2005/8/layout/vList6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2CCE47A1-61EE-4F8C-857B-1B5840B53D4D}">
      <dgm:prSet phldrT="[Texto]"/>
      <dgm:spPr>
        <a:solidFill>
          <a:srgbClr val="00B0F0"/>
        </a:solidFill>
      </dgm:spPr>
      <dgm:t>
        <a:bodyPr/>
        <a:lstStyle/>
        <a:p>
          <a:r>
            <a:rPr lang="es-MX" dirty="0" smtClean="0"/>
            <a:t>Arco dirigido</a:t>
          </a:r>
          <a:endParaRPr lang="es-MX" dirty="0"/>
        </a:p>
      </dgm:t>
    </dgm:pt>
    <dgm:pt modelId="{0EED258B-80B4-4DFC-A1B4-10F2E39E3815}" type="parTrans" cxnId="{6F5ACA63-D796-48E9-A09B-EF3C35E14973}">
      <dgm:prSet/>
      <dgm:spPr/>
      <dgm:t>
        <a:bodyPr/>
        <a:lstStyle/>
        <a:p>
          <a:endParaRPr lang="es-MX"/>
        </a:p>
      </dgm:t>
    </dgm:pt>
    <dgm:pt modelId="{B6458BB3-B046-48C0-B773-CEA7E0C29BB6}" type="sibTrans" cxnId="{6F5ACA63-D796-48E9-A09B-EF3C35E14973}">
      <dgm:prSet/>
      <dgm:spPr/>
      <dgm:t>
        <a:bodyPr/>
        <a:lstStyle/>
        <a:p>
          <a:endParaRPr lang="es-MX"/>
        </a:p>
      </dgm:t>
    </dgm:pt>
    <dgm:pt modelId="{B29181E0-F49E-4647-947B-6DB543586C0D}">
      <dgm:prSet phldrT="[Texto]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pPr algn="just"/>
          <a:r>
            <a:rPr lang="es-MX" dirty="0" smtClean="0"/>
            <a:t>El flujo a través de un arco se permite solo en una dirección.</a:t>
          </a:r>
          <a:endParaRPr lang="es-MX" dirty="0"/>
        </a:p>
      </dgm:t>
    </dgm:pt>
    <dgm:pt modelId="{C50C2ACF-92B8-4B69-BB44-B48BAC8B600B}" type="parTrans" cxnId="{B083263B-F45C-45B7-ADEF-E92BAF4C48C9}">
      <dgm:prSet/>
      <dgm:spPr/>
      <dgm:t>
        <a:bodyPr/>
        <a:lstStyle/>
        <a:p>
          <a:endParaRPr lang="es-MX"/>
        </a:p>
      </dgm:t>
    </dgm:pt>
    <dgm:pt modelId="{C0F2EBAE-B4D1-40B5-9140-402D204491C8}" type="sibTrans" cxnId="{B083263B-F45C-45B7-ADEF-E92BAF4C48C9}">
      <dgm:prSet/>
      <dgm:spPr/>
      <dgm:t>
        <a:bodyPr/>
        <a:lstStyle/>
        <a:p>
          <a:endParaRPr lang="es-MX"/>
        </a:p>
      </dgm:t>
    </dgm:pt>
    <dgm:pt modelId="{0C86C639-7489-41B3-ACE7-057398A421F6}">
      <dgm:prSet phldrT="[Texto]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pPr algn="just"/>
          <a:r>
            <a:rPr lang="es-MX" dirty="0" smtClean="0"/>
            <a:t>La dirección se indica agregando una cabeza al final  de la línea que representa un arco.</a:t>
          </a:r>
          <a:endParaRPr lang="es-MX" dirty="0"/>
        </a:p>
      </dgm:t>
    </dgm:pt>
    <dgm:pt modelId="{AA2F8627-817C-4948-A752-21469488ED90}" type="parTrans" cxnId="{76EA7F2F-AE01-48D1-8D18-18C977DA284C}">
      <dgm:prSet/>
      <dgm:spPr/>
      <dgm:t>
        <a:bodyPr/>
        <a:lstStyle/>
        <a:p>
          <a:endParaRPr lang="es-MX"/>
        </a:p>
      </dgm:t>
    </dgm:pt>
    <dgm:pt modelId="{6A8F15CD-C3CD-4677-9AD3-D88AD413769E}" type="sibTrans" cxnId="{76EA7F2F-AE01-48D1-8D18-18C977DA284C}">
      <dgm:prSet/>
      <dgm:spPr/>
      <dgm:t>
        <a:bodyPr/>
        <a:lstStyle/>
        <a:p>
          <a:endParaRPr lang="es-MX"/>
        </a:p>
      </dgm:t>
    </dgm:pt>
    <dgm:pt modelId="{791F8DC1-74CE-46E6-9CFE-CAA49F0F60B7}">
      <dgm:prSet phldrT="[Texto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es-MX" dirty="0" smtClean="0"/>
            <a:t>Arco no dirigido</a:t>
          </a:r>
          <a:endParaRPr lang="es-MX" dirty="0"/>
        </a:p>
      </dgm:t>
    </dgm:pt>
    <dgm:pt modelId="{15C795D8-E4F3-4917-B966-DCA5E7B575DC}" type="parTrans" cxnId="{4CE32DEA-ECA9-4227-989D-246677C41F65}">
      <dgm:prSet/>
      <dgm:spPr/>
      <dgm:t>
        <a:bodyPr/>
        <a:lstStyle/>
        <a:p>
          <a:endParaRPr lang="es-MX"/>
        </a:p>
      </dgm:t>
    </dgm:pt>
    <dgm:pt modelId="{6ED2B763-73B5-464C-AC10-0CFD4B57788E}" type="sibTrans" cxnId="{4CE32DEA-ECA9-4227-989D-246677C41F65}">
      <dgm:prSet/>
      <dgm:spPr/>
      <dgm:t>
        <a:bodyPr/>
        <a:lstStyle/>
        <a:p>
          <a:endParaRPr lang="es-MX"/>
        </a:p>
      </dgm:t>
    </dgm:pt>
    <dgm:pt modelId="{8D6707E1-0E08-4457-938A-AB17D234D254}">
      <dgm:prSet phldrT="[Texto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pPr>
            <a:lnSpc>
              <a:spcPct val="150000"/>
            </a:lnSpc>
          </a:pPr>
          <a:r>
            <a:rPr lang="es-MX" sz="1200" dirty="0" smtClean="0"/>
            <a:t>Si el flujo a través de un arco se permite en ambas direcciones</a:t>
          </a:r>
          <a:endParaRPr lang="es-MX" sz="1200" dirty="0"/>
        </a:p>
      </dgm:t>
    </dgm:pt>
    <dgm:pt modelId="{126A6B02-9DE5-4C75-AC36-DCD0B25ECE8C}" type="parTrans" cxnId="{E99E05AE-DB0A-4D3C-8B70-65EC4ABDC44B}">
      <dgm:prSet/>
      <dgm:spPr/>
      <dgm:t>
        <a:bodyPr/>
        <a:lstStyle/>
        <a:p>
          <a:endParaRPr lang="es-MX"/>
        </a:p>
      </dgm:t>
    </dgm:pt>
    <dgm:pt modelId="{FD2F4341-B1B8-4352-9440-CB9B8FEDD9F6}" type="sibTrans" cxnId="{E99E05AE-DB0A-4D3C-8B70-65EC4ABDC44B}">
      <dgm:prSet/>
      <dgm:spPr/>
      <dgm:t>
        <a:bodyPr/>
        <a:lstStyle/>
        <a:p>
          <a:endParaRPr lang="es-MX"/>
        </a:p>
      </dgm:t>
    </dgm:pt>
    <dgm:pt modelId="{642CC416-7906-43CF-A58D-9FF72CCA4BBE}" type="pres">
      <dgm:prSet presAssocID="{D25D4201-95C8-48AA-904C-B5CC6728BB4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DFD29531-D7ED-4B74-930C-B48A19B694C3}" type="pres">
      <dgm:prSet presAssocID="{2CCE47A1-61EE-4F8C-857B-1B5840B53D4D}" presName="linNode" presStyleCnt="0"/>
      <dgm:spPr/>
    </dgm:pt>
    <dgm:pt modelId="{C2CEC8A7-45F2-4294-A610-62B850B66676}" type="pres">
      <dgm:prSet presAssocID="{2CCE47A1-61EE-4F8C-857B-1B5840B53D4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510615-1BD3-4B67-9009-018B1197054A}" type="pres">
      <dgm:prSet presAssocID="{2CCE47A1-61EE-4F8C-857B-1B5840B53D4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0CC475F-2C7E-4AA5-AEDD-6BC2EF96AA2E}" type="pres">
      <dgm:prSet presAssocID="{B6458BB3-B046-48C0-B773-CEA7E0C29BB6}" presName="spacing" presStyleCnt="0"/>
      <dgm:spPr/>
    </dgm:pt>
    <dgm:pt modelId="{27BCF7D7-01D8-40EA-AADF-E55383817941}" type="pres">
      <dgm:prSet presAssocID="{791F8DC1-74CE-46E6-9CFE-CAA49F0F60B7}" presName="linNode" presStyleCnt="0"/>
      <dgm:spPr/>
    </dgm:pt>
    <dgm:pt modelId="{CEBE0F70-31F8-4E4E-BAB8-EEC44F4E92DA}" type="pres">
      <dgm:prSet presAssocID="{791F8DC1-74CE-46E6-9CFE-CAA49F0F60B7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974BD5-BA98-46CE-B369-2C42E50C0D42}" type="pres">
      <dgm:prSet presAssocID="{791F8DC1-74CE-46E6-9CFE-CAA49F0F60B7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6EA7F2F-AE01-48D1-8D18-18C977DA284C}" srcId="{2CCE47A1-61EE-4F8C-857B-1B5840B53D4D}" destId="{0C86C639-7489-41B3-ACE7-057398A421F6}" srcOrd="1" destOrd="0" parTransId="{AA2F8627-817C-4948-A752-21469488ED90}" sibTransId="{6A8F15CD-C3CD-4677-9AD3-D88AD413769E}"/>
    <dgm:cxn modelId="{B083263B-F45C-45B7-ADEF-E92BAF4C48C9}" srcId="{2CCE47A1-61EE-4F8C-857B-1B5840B53D4D}" destId="{B29181E0-F49E-4647-947B-6DB543586C0D}" srcOrd="0" destOrd="0" parTransId="{C50C2ACF-92B8-4B69-BB44-B48BAC8B600B}" sibTransId="{C0F2EBAE-B4D1-40B5-9140-402D204491C8}"/>
    <dgm:cxn modelId="{E99E05AE-DB0A-4D3C-8B70-65EC4ABDC44B}" srcId="{791F8DC1-74CE-46E6-9CFE-CAA49F0F60B7}" destId="{8D6707E1-0E08-4457-938A-AB17D234D254}" srcOrd="0" destOrd="0" parTransId="{126A6B02-9DE5-4C75-AC36-DCD0B25ECE8C}" sibTransId="{FD2F4341-B1B8-4352-9440-CB9B8FEDD9F6}"/>
    <dgm:cxn modelId="{B1F8B597-BF30-4397-B983-80A5CC98F8B0}" type="presOf" srcId="{B29181E0-F49E-4647-947B-6DB543586C0D}" destId="{41510615-1BD3-4B67-9009-018B1197054A}" srcOrd="0" destOrd="0" presId="urn:microsoft.com/office/officeart/2005/8/layout/vList6"/>
    <dgm:cxn modelId="{E3D7352B-2DD2-401C-BCAC-CE0A75ABB061}" type="presOf" srcId="{2CCE47A1-61EE-4F8C-857B-1B5840B53D4D}" destId="{C2CEC8A7-45F2-4294-A610-62B850B66676}" srcOrd="0" destOrd="0" presId="urn:microsoft.com/office/officeart/2005/8/layout/vList6"/>
    <dgm:cxn modelId="{4CE32DEA-ECA9-4227-989D-246677C41F65}" srcId="{D25D4201-95C8-48AA-904C-B5CC6728BB49}" destId="{791F8DC1-74CE-46E6-9CFE-CAA49F0F60B7}" srcOrd="1" destOrd="0" parTransId="{15C795D8-E4F3-4917-B966-DCA5E7B575DC}" sibTransId="{6ED2B763-73B5-464C-AC10-0CFD4B57788E}"/>
    <dgm:cxn modelId="{AB87E40C-4EEE-428E-9B82-598BE9DC5C0C}" type="presOf" srcId="{D25D4201-95C8-48AA-904C-B5CC6728BB49}" destId="{642CC416-7906-43CF-A58D-9FF72CCA4BBE}" srcOrd="0" destOrd="0" presId="urn:microsoft.com/office/officeart/2005/8/layout/vList6"/>
    <dgm:cxn modelId="{ECD7275D-3FC7-4EB3-8415-45AE926544EB}" type="presOf" srcId="{8D6707E1-0E08-4457-938A-AB17D234D254}" destId="{10974BD5-BA98-46CE-B369-2C42E50C0D42}" srcOrd="0" destOrd="0" presId="urn:microsoft.com/office/officeart/2005/8/layout/vList6"/>
    <dgm:cxn modelId="{4783F759-8763-4D80-868C-742424F81570}" type="presOf" srcId="{0C86C639-7489-41B3-ACE7-057398A421F6}" destId="{41510615-1BD3-4B67-9009-018B1197054A}" srcOrd="0" destOrd="1" presId="urn:microsoft.com/office/officeart/2005/8/layout/vList6"/>
    <dgm:cxn modelId="{6F5ACA63-D796-48E9-A09B-EF3C35E14973}" srcId="{D25D4201-95C8-48AA-904C-B5CC6728BB49}" destId="{2CCE47A1-61EE-4F8C-857B-1B5840B53D4D}" srcOrd="0" destOrd="0" parTransId="{0EED258B-80B4-4DFC-A1B4-10F2E39E3815}" sibTransId="{B6458BB3-B046-48C0-B773-CEA7E0C29BB6}"/>
    <dgm:cxn modelId="{C6E90251-625C-419C-A89C-0F84ED965DBC}" type="presOf" srcId="{791F8DC1-74CE-46E6-9CFE-CAA49F0F60B7}" destId="{CEBE0F70-31F8-4E4E-BAB8-EEC44F4E92DA}" srcOrd="0" destOrd="0" presId="urn:microsoft.com/office/officeart/2005/8/layout/vList6"/>
    <dgm:cxn modelId="{F8FD0148-A0EF-4430-AFB7-EDF4FEA2B64F}" type="presParOf" srcId="{642CC416-7906-43CF-A58D-9FF72CCA4BBE}" destId="{DFD29531-D7ED-4B74-930C-B48A19B694C3}" srcOrd="0" destOrd="0" presId="urn:microsoft.com/office/officeart/2005/8/layout/vList6"/>
    <dgm:cxn modelId="{987770A3-A7D8-418D-93EF-378A10B19824}" type="presParOf" srcId="{DFD29531-D7ED-4B74-930C-B48A19B694C3}" destId="{C2CEC8A7-45F2-4294-A610-62B850B66676}" srcOrd="0" destOrd="0" presId="urn:microsoft.com/office/officeart/2005/8/layout/vList6"/>
    <dgm:cxn modelId="{76E1F26A-7E31-40E0-90B2-C54F0BEC4513}" type="presParOf" srcId="{DFD29531-D7ED-4B74-930C-B48A19B694C3}" destId="{41510615-1BD3-4B67-9009-018B1197054A}" srcOrd="1" destOrd="0" presId="urn:microsoft.com/office/officeart/2005/8/layout/vList6"/>
    <dgm:cxn modelId="{9028BD37-AD60-456F-903E-E4C3111B3477}" type="presParOf" srcId="{642CC416-7906-43CF-A58D-9FF72CCA4BBE}" destId="{E0CC475F-2C7E-4AA5-AEDD-6BC2EF96AA2E}" srcOrd="1" destOrd="0" presId="urn:microsoft.com/office/officeart/2005/8/layout/vList6"/>
    <dgm:cxn modelId="{077AF6D1-C903-4D78-98F0-F4724C991C4C}" type="presParOf" srcId="{642CC416-7906-43CF-A58D-9FF72CCA4BBE}" destId="{27BCF7D7-01D8-40EA-AADF-E55383817941}" srcOrd="2" destOrd="0" presId="urn:microsoft.com/office/officeart/2005/8/layout/vList6"/>
    <dgm:cxn modelId="{3D98D944-CDE6-4311-8FDB-9B54E97BD694}" type="presParOf" srcId="{27BCF7D7-01D8-40EA-AADF-E55383817941}" destId="{CEBE0F70-31F8-4E4E-BAB8-EEC44F4E92DA}" srcOrd="0" destOrd="0" presId="urn:microsoft.com/office/officeart/2005/8/layout/vList6"/>
    <dgm:cxn modelId="{877C5CA7-245C-479F-BA85-51028A109212}" type="presParOf" srcId="{27BCF7D7-01D8-40EA-AADF-E55383817941}" destId="{10974BD5-BA98-46CE-B369-2C42E50C0D4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33E979-9D8B-4AAF-A9B3-624118914884}" type="doc">
      <dgm:prSet loTypeId="urn:microsoft.com/office/officeart/2005/8/layout/hList1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21481173-0100-43AA-8560-ECC773AAD3F1}">
      <dgm:prSet phldrT="[Texto]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es-MX" dirty="0" smtClean="0"/>
            <a:t>Trayectoria</a:t>
          </a:r>
          <a:endParaRPr lang="es-MX" dirty="0"/>
        </a:p>
      </dgm:t>
    </dgm:pt>
    <dgm:pt modelId="{BF208F3C-6626-4A85-A617-36256289D797}" type="parTrans" cxnId="{40A148F5-B50A-43F2-B7B8-F38EF50D3C98}">
      <dgm:prSet/>
      <dgm:spPr/>
      <dgm:t>
        <a:bodyPr/>
        <a:lstStyle/>
        <a:p>
          <a:endParaRPr lang="es-MX"/>
        </a:p>
      </dgm:t>
    </dgm:pt>
    <dgm:pt modelId="{06E3DE71-DCFD-4F98-BD82-5E48A60CE446}" type="sibTrans" cxnId="{40A148F5-B50A-43F2-B7B8-F38EF50D3C98}">
      <dgm:prSet/>
      <dgm:spPr/>
      <dgm:t>
        <a:bodyPr/>
        <a:lstStyle/>
        <a:p>
          <a:endParaRPr lang="es-MX"/>
        </a:p>
      </dgm:t>
    </dgm:pt>
    <dgm:pt modelId="{AD2E45D8-4169-402E-99BD-C147D9258CE2}">
      <dgm:prSet phldrT="[Texto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MX" dirty="0" smtClean="0"/>
            <a:t>Sucesión de arcos distintos que conectan nodos</a:t>
          </a:r>
          <a:endParaRPr lang="es-MX" dirty="0"/>
        </a:p>
      </dgm:t>
    </dgm:pt>
    <dgm:pt modelId="{36AA5942-D0B8-4BF4-AF93-8EB3B5DF94FB}" type="parTrans" cxnId="{04E41DE5-4462-454A-BD8E-03D9DA3B8DBD}">
      <dgm:prSet/>
      <dgm:spPr/>
      <dgm:t>
        <a:bodyPr/>
        <a:lstStyle/>
        <a:p>
          <a:endParaRPr lang="es-MX"/>
        </a:p>
      </dgm:t>
    </dgm:pt>
    <dgm:pt modelId="{FC5AD007-46D0-48A4-BA84-D309349B14D1}" type="sibTrans" cxnId="{04E41DE5-4462-454A-BD8E-03D9DA3B8DBD}">
      <dgm:prSet/>
      <dgm:spPr/>
      <dgm:t>
        <a:bodyPr/>
        <a:lstStyle/>
        <a:p>
          <a:endParaRPr lang="es-MX"/>
        </a:p>
      </dgm:t>
    </dgm:pt>
    <dgm:pt modelId="{946AE531-CE50-49F6-8A83-005AEE820C77}">
      <dgm:prSet phldrT="[Texto]"/>
      <dgm:spPr>
        <a:solidFill>
          <a:srgbClr val="0070C0"/>
        </a:solidFill>
      </dgm:spPr>
      <dgm:t>
        <a:bodyPr/>
        <a:lstStyle/>
        <a:p>
          <a:r>
            <a:rPr lang="es-MX" dirty="0" smtClean="0"/>
            <a:t>Ciclo </a:t>
          </a:r>
          <a:endParaRPr lang="es-MX" dirty="0"/>
        </a:p>
      </dgm:t>
    </dgm:pt>
    <dgm:pt modelId="{9A1C8B77-EC21-4A31-A527-D4D95C2618F5}" type="parTrans" cxnId="{CC08F21C-5BBA-48D5-970A-7AA23A763DA2}">
      <dgm:prSet/>
      <dgm:spPr/>
      <dgm:t>
        <a:bodyPr/>
        <a:lstStyle/>
        <a:p>
          <a:endParaRPr lang="es-MX"/>
        </a:p>
      </dgm:t>
    </dgm:pt>
    <dgm:pt modelId="{F7412D33-9347-4423-8F2A-3D6CD03A4AD7}" type="sibTrans" cxnId="{CC08F21C-5BBA-48D5-970A-7AA23A763DA2}">
      <dgm:prSet/>
      <dgm:spPr/>
      <dgm:t>
        <a:bodyPr/>
        <a:lstStyle/>
        <a:p>
          <a:endParaRPr lang="es-MX"/>
        </a:p>
      </dgm:t>
    </dgm:pt>
    <dgm:pt modelId="{DB3E6776-A4BB-4629-AF14-465B945261D9}">
      <dgm:prSet phldrT="[Texto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MX" dirty="0" smtClean="0"/>
            <a:t>Trayectoria que comienza y termina en el mismo nodo</a:t>
          </a:r>
          <a:endParaRPr lang="es-MX" dirty="0"/>
        </a:p>
      </dgm:t>
    </dgm:pt>
    <dgm:pt modelId="{65FAF00E-8975-4658-9002-99CCA8273C4D}" type="parTrans" cxnId="{DA9FDE4F-1CC2-4E1E-AF11-FD8FA8381C13}">
      <dgm:prSet/>
      <dgm:spPr/>
      <dgm:t>
        <a:bodyPr/>
        <a:lstStyle/>
        <a:p>
          <a:endParaRPr lang="es-MX"/>
        </a:p>
      </dgm:t>
    </dgm:pt>
    <dgm:pt modelId="{B2F5BF3D-76E0-4CB5-889E-4F1CEA8CAAE0}" type="sibTrans" cxnId="{DA9FDE4F-1CC2-4E1E-AF11-FD8FA8381C13}">
      <dgm:prSet/>
      <dgm:spPr/>
      <dgm:t>
        <a:bodyPr/>
        <a:lstStyle/>
        <a:p>
          <a:endParaRPr lang="es-MX"/>
        </a:p>
      </dgm:t>
    </dgm:pt>
    <dgm:pt modelId="{A54B0264-D22A-4248-8109-3C44DCB4B4F1}">
      <dgm:prSet phldrT="[Texto]"/>
      <dgm:spPr>
        <a:solidFill>
          <a:srgbClr val="00B0F0"/>
        </a:solidFill>
      </dgm:spPr>
      <dgm:t>
        <a:bodyPr/>
        <a:lstStyle/>
        <a:p>
          <a:r>
            <a:rPr lang="es-MX" dirty="0" smtClean="0"/>
            <a:t>Red conexa</a:t>
          </a:r>
          <a:endParaRPr lang="es-MX" dirty="0"/>
        </a:p>
      </dgm:t>
    </dgm:pt>
    <dgm:pt modelId="{68103A9C-459A-460C-B479-177874C07558}" type="parTrans" cxnId="{EEBA3E58-E36A-4C69-B143-77F9374D8FEF}">
      <dgm:prSet/>
      <dgm:spPr/>
      <dgm:t>
        <a:bodyPr/>
        <a:lstStyle/>
        <a:p>
          <a:endParaRPr lang="es-MX"/>
        </a:p>
      </dgm:t>
    </dgm:pt>
    <dgm:pt modelId="{0C181739-6A4C-4D1C-8EA8-C388924E17CA}" type="sibTrans" cxnId="{EEBA3E58-E36A-4C69-B143-77F9374D8FEF}">
      <dgm:prSet/>
      <dgm:spPr/>
      <dgm:t>
        <a:bodyPr/>
        <a:lstStyle/>
        <a:p>
          <a:endParaRPr lang="es-MX"/>
        </a:p>
      </dgm:t>
    </dgm:pt>
    <dgm:pt modelId="{032042AA-3EE2-42C8-BD87-B6BFBA084FFD}">
      <dgm:prSet phldrT="[Texto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MX" dirty="0" smtClean="0"/>
            <a:t>Red en la que cada par de nodos esta conectado</a:t>
          </a:r>
          <a:endParaRPr lang="es-MX" dirty="0"/>
        </a:p>
      </dgm:t>
    </dgm:pt>
    <dgm:pt modelId="{E9787D6B-EF72-4563-82FB-03EA0E8B733D}" type="parTrans" cxnId="{EEC4019B-0667-48C5-9F78-88F7FA4179F5}">
      <dgm:prSet/>
      <dgm:spPr/>
      <dgm:t>
        <a:bodyPr/>
        <a:lstStyle/>
        <a:p>
          <a:endParaRPr lang="es-MX"/>
        </a:p>
      </dgm:t>
    </dgm:pt>
    <dgm:pt modelId="{045707FF-DD3F-4FF9-9B66-1FD8485232EA}" type="sibTrans" cxnId="{EEC4019B-0667-48C5-9F78-88F7FA4179F5}">
      <dgm:prSet/>
      <dgm:spPr/>
      <dgm:t>
        <a:bodyPr/>
        <a:lstStyle/>
        <a:p>
          <a:endParaRPr lang="es-MX"/>
        </a:p>
      </dgm:t>
    </dgm:pt>
    <dgm:pt modelId="{F21E9237-1CC6-47D5-AB52-E0D57A2E5CF3}">
      <dgm:prSet phldrT="[Texto]"/>
      <dgm:spPr>
        <a:solidFill>
          <a:srgbClr val="0070C0"/>
        </a:solidFill>
      </dgm:spPr>
      <dgm:t>
        <a:bodyPr/>
        <a:lstStyle/>
        <a:p>
          <a:r>
            <a:rPr lang="es-MX" dirty="0" smtClean="0"/>
            <a:t>Árbol</a:t>
          </a:r>
          <a:endParaRPr lang="es-MX" dirty="0"/>
        </a:p>
      </dgm:t>
    </dgm:pt>
    <dgm:pt modelId="{80F326F0-0066-4CB1-BB9C-D71DBB8B8E1C}" type="parTrans" cxnId="{CF7BE96D-8D0F-4966-BF17-CF4FD83D0358}">
      <dgm:prSet/>
      <dgm:spPr/>
      <dgm:t>
        <a:bodyPr/>
        <a:lstStyle/>
        <a:p>
          <a:endParaRPr lang="es-MX"/>
        </a:p>
      </dgm:t>
    </dgm:pt>
    <dgm:pt modelId="{FA13A16D-F757-41E2-83AB-9CC5FA50D1A0}" type="sibTrans" cxnId="{CF7BE96D-8D0F-4966-BF17-CF4FD83D0358}">
      <dgm:prSet/>
      <dgm:spPr/>
      <dgm:t>
        <a:bodyPr/>
        <a:lstStyle/>
        <a:p>
          <a:endParaRPr lang="es-MX"/>
        </a:p>
      </dgm:t>
    </dgm:pt>
    <dgm:pt modelId="{E82DC3E5-1CA6-4BAE-8944-CEAD487772C9}">
      <dgm:prSet phldrT="[Texto]"/>
      <dgm:spPr/>
      <dgm:t>
        <a:bodyPr/>
        <a:lstStyle/>
        <a:p>
          <a:r>
            <a:rPr lang="es-MX" dirty="0" smtClean="0"/>
            <a:t>Red conexa que no tiene ciclos no dirigidos</a:t>
          </a:r>
          <a:endParaRPr lang="es-MX" dirty="0"/>
        </a:p>
      </dgm:t>
    </dgm:pt>
    <dgm:pt modelId="{0E849E2C-CCB7-436A-9D0A-06547F9C805A}" type="parTrans" cxnId="{AA1A15BE-CB3C-45DC-BAF9-F4FBDD40C134}">
      <dgm:prSet/>
      <dgm:spPr/>
      <dgm:t>
        <a:bodyPr/>
        <a:lstStyle/>
        <a:p>
          <a:endParaRPr lang="es-MX"/>
        </a:p>
      </dgm:t>
    </dgm:pt>
    <dgm:pt modelId="{EDF33268-E145-4C71-91D6-F42BBF43D1A4}" type="sibTrans" cxnId="{AA1A15BE-CB3C-45DC-BAF9-F4FBDD40C134}">
      <dgm:prSet/>
      <dgm:spPr/>
      <dgm:t>
        <a:bodyPr/>
        <a:lstStyle/>
        <a:p>
          <a:endParaRPr lang="es-MX"/>
        </a:p>
      </dgm:t>
    </dgm:pt>
    <dgm:pt modelId="{8C0F4C9E-E62C-4675-B928-34126593F077}">
      <dgm:prSet phldrT="[Texto]"/>
      <dgm:spPr>
        <a:solidFill>
          <a:srgbClr val="00B0F0"/>
        </a:solidFill>
      </dgm:spPr>
      <dgm:t>
        <a:bodyPr/>
        <a:lstStyle/>
        <a:p>
          <a:r>
            <a:rPr lang="es-MX" dirty="0" smtClean="0"/>
            <a:t>Árbol de expansión</a:t>
          </a:r>
          <a:endParaRPr lang="es-MX" dirty="0"/>
        </a:p>
      </dgm:t>
    </dgm:pt>
    <dgm:pt modelId="{10F0796D-4FD6-4142-8985-808C2E5EC5A0}" type="parTrans" cxnId="{57758F2F-318B-4A8F-B692-8B2D6E2B8113}">
      <dgm:prSet/>
      <dgm:spPr/>
      <dgm:t>
        <a:bodyPr/>
        <a:lstStyle/>
        <a:p>
          <a:endParaRPr lang="es-MX"/>
        </a:p>
      </dgm:t>
    </dgm:pt>
    <dgm:pt modelId="{515CD83B-DDC8-4731-B2FD-03412CE9CE6C}" type="sibTrans" cxnId="{57758F2F-318B-4A8F-B692-8B2D6E2B8113}">
      <dgm:prSet/>
      <dgm:spPr/>
      <dgm:t>
        <a:bodyPr/>
        <a:lstStyle/>
        <a:p>
          <a:endParaRPr lang="es-MX"/>
        </a:p>
      </dgm:t>
    </dgm:pt>
    <dgm:pt modelId="{DD839F68-0799-4B34-94C3-45F3F1A692CB}">
      <dgm:prSet phldrT="[Texto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MX" dirty="0" smtClean="0"/>
            <a:t>Red conexa para los n nodos que contiene ciclos no dirigidos</a:t>
          </a:r>
          <a:endParaRPr lang="es-MX" dirty="0"/>
        </a:p>
      </dgm:t>
    </dgm:pt>
    <dgm:pt modelId="{422F33D0-47E6-4AAF-9FDE-E674F8C063F9}" type="parTrans" cxnId="{F8C85CB5-1F20-4DF3-85BA-277E0AA1CAD0}">
      <dgm:prSet/>
      <dgm:spPr/>
      <dgm:t>
        <a:bodyPr/>
        <a:lstStyle/>
        <a:p>
          <a:endParaRPr lang="es-MX"/>
        </a:p>
      </dgm:t>
    </dgm:pt>
    <dgm:pt modelId="{98A5D23D-B075-4B56-AAE7-170C54C7F9E8}" type="sibTrans" cxnId="{F8C85CB5-1F20-4DF3-85BA-277E0AA1CAD0}">
      <dgm:prSet/>
      <dgm:spPr/>
      <dgm:t>
        <a:bodyPr/>
        <a:lstStyle/>
        <a:p>
          <a:endParaRPr lang="es-MX"/>
        </a:p>
      </dgm:t>
    </dgm:pt>
    <dgm:pt modelId="{4ABB2E9B-3C95-45BB-A7C7-FB71D57F7A8F}" type="pres">
      <dgm:prSet presAssocID="{C633E979-9D8B-4AAF-A9B3-6241189148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6393133-E644-4778-BA25-C47CD43AC8A1}" type="pres">
      <dgm:prSet presAssocID="{21481173-0100-43AA-8560-ECC773AAD3F1}" presName="composite" presStyleCnt="0"/>
      <dgm:spPr/>
    </dgm:pt>
    <dgm:pt modelId="{E2AD5213-0246-452D-99F4-644873B19CE5}" type="pres">
      <dgm:prSet presAssocID="{21481173-0100-43AA-8560-ECC773AAD3F1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C75C5C5-9AE5-4257-9B86-F0FA23EFCB46}" type="pres">
      <dgm:prSet presAssocID="{21481173-0100-43AA-8560-ECC773AAD3F1}" presName="desTx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124DDC2-CACE-4B96-8397-F6735A5191F6}" type="pres">
      <dgm:prSet presAssocID="{06E3DE71-DCFD-4F98-BD82-5E48A60CE446}" presName="space" presStyleCnt="0"/>
      <dgm:spPr/>
    </dgm:pt>
    <dgm:pt modelId="{D07BA51F-6EEE-44D0-B467-00A99048B620}" type="pres">
      <dgm:prSet presAssocID="{946AE531-CE50-49F6-8A83-005AEE820C77}" presName="composite" presStyleCnt="0"/>
      <dgm:spPr/>
    </dgm:pt>
    <dgm:pt modelId="{6D2704F5-91B0-4C00-A922-A33EA9687E58}" type="pres">
      <dgm:prSet presAssocID="{946AE531-CE50-49F6-8A83-005AEE820C77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CE24148-F1F1-489C-8479-742627B46F9E}" type="pres">
      <dgm:prSet presAssocID="{946AE531-CE50-49F6-8A83-005AEE820C77}" presName="desTx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D76F7F3-9F9C-4D84-A501-F9DB66C1312D}" type="pres">
      <dgm:prSet presAssocID="{F7412D33-9347-4423-8F2A-3D6CD03A4AD7}" presName="space" presStyleCnt="0"/>
      <dgm:spPr/>
    </dgm:pt>
    <dgm:pt modelId="{57F31BD7-5D50-4221-B1DA-27134AEF9B01}" type="pres">
      <dgm:prSet presAssocID="{A54B0264-D22A-4248-8109-3C44DCB4B4F1}" presName="composite" presStyleCnt="0"/>
      <dgm:spPr/>
    </dgm:pt>
    <dgm:pt modelId="{A85B8D35-D308-4B8F-82C9-1D41AF6BAC19}" type="pres">
      <dgm:prSet presAssocID="{A54B0264-D22A-4248-8109-3C44DCB4B4F1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836DF96-D7A0-4ECB-A4E5-A6531E4F4721}" type="pres">
      <dgm:prSet presAssocID="{A54B0264-D22A-4248-8109-3C44DCB4B4F1}" presName="desTx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F76129E-8390-4D69-B7CB-557C9ECE8155}" type="pres">
      <dgm:prSet presAssocID="{0C181739-6A4C-4D1C-8EA8-C388924E17CA}" presName="space" presStyleCnt="0"/>
      <dgm:spPr/>
    </dgm:pt>
    <dgm:pt modelId="{D832E6E5-354D-45BA-B98C-29B4719EF3BB}" type="pres">
      <dgm:prSet presAssocID="{F21E9237-1CC6-47D5-AB52-E0D57A2E5CF3}" presName="composite" presStyleCnt="0"/>
      <dgm:spPr/>
    </dgm:pt>
    <dgm:pt modelId="{25F7E080-BE9B-4188-9BDF-F0F7FC98A761}" type="pres">
      <dgm:prSet presAssocID="{F21E9237-1CC6-47D5-AB52-E0D57A2E5CF3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54A1AB9-F299-4817-8A1D-CAAE9F2CF0C2}" type="pres">
      <dgm:prSet presAssocID="{F21E9237-1CC6-47D5-AB52-E0D57A2E5CF3}" presName="desTx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6B4A964-2FCF-4573-9160-A4CBFDE84747}" type="pres">
      <dgm:prSet presAssocID="{FA13A16D-F757-41E2-83AB-9CC5FA50D1A0}" presName="space" presStyleCnt="0"/>
      <dgm:spPr/>
    </dgm:pt>
    <dgm:pt modelId="{1870D566-D1B8-4845-AE8E-6166BC64E075}" type="pres">
      <dgm:prSet presAssocID="{8C0F4C9E-E62C-4675-B928-34126593F077}" presName="composite" presStyleCnt="0"/>
      <dgm:spPr/>
    </dgm:pt>
    <dgm:pt modelId="{CF84E83C-6B88-467A-8E30-7C676F829916}" type="pres">
      <dgm:prSet presAssocID="{8C0F4C9E-E62C-4675-B928-34126593F077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2B9170-B44F-4B6E-BDA9-C8E1096FDE7D}" type="pres">
      <dgm:prSet presAssocID="{8C0F4C9E-E62C-4675-B928-34126593F077}" presName="desTx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3140D3C-5DB2-4010-B3AD-E46CBF7AD0C8}" type="presOf" srcId="{AD2E45D8-4169-402E-99BD-C147D9258CE2}" destId="{FC75C5C5-9AE5-4257-9B86-F0FA23EFCB46}" srcOrd="0" destOrd="0" presId="urn:microsoft.com/office/officeart/2005/8/layout/hList1"/>
    <dgm:cxn modelId="{57758F2F-318B-4A8F-B692-8B2D6E2B8113}" srcId="{C633E979-9D8B-4AAF-A9B3-624118914884}" destId="{8C0F4C9E-E62C-4675-B928-34126593F077}" srcOrd="4" destOrd="0" parTransId="{10F0796D-4FD6-4142-8985-808C2E5EC5A0}" sibTransId="{515CD83B-DDC8-4731-B2FD-03412CE9CE6C}"/>
    <dgm:cxn modelId="{94447171-0EFD-4BB0-AE14-4BCB8897706C}" type="presOf" srcId="{21481173-0100-43AA-8560-ECC773AAD3F1}" destId="{E2AD5213-0246-452D-99F4-644873B19CE5}" srcOrd="0" destOrd="0" presId="urn:microsoft.com/office/officeart/2005/8/layout/hList1"/>
    <dgm:cxn modelId="{EEBA3E58-E36A-4C69-B143-77F9374D8FEF}" srcId="{C633E979-9D8B-4AAF-A9B3-624118914884}" destId="{A54B0264-D22A-4248-8109-3C44DCB4B4F1}" srcOrd="2" destOrd="0" parTransId="{68103A9C-459A-460C-B479-177874C07558}" sibTransId="{0C181739-6A4C-4D1C-8EA8-C388924E17CA}"/>
    <dgm:cxn modelId="{CC08F21C-5BBA-48D5-970A-7AA23A763DA2}" srcId="{C633E979-9D8B-4AAF-A9B3-624118914884}" destId="{946AE531-CE50-49F6-8A83-005AEE820C77}" srcOrd="1" destOrd="0" parTransId="{9A1C8B77-EC21-4A31-A527-D4D95C2618F5}" sibTransId="{F7412D33-9347-4423-8F2A-3D6CD03A4AD7}"/>
    <dgm:cxn modelId="{CF67B8A0-D60E-4FDF-B0F6-B2D7F45035AA}" type="presOf" srcId="{032042AA-3EE2-42C8-BD87-B6BFBA084FFD}" destId="{C836DF96-D7A0-4ECB-A4E5-A6531E4F4721}" srcOrd="0" destOrd="0" presId="urn:microsoft.com/office/officeart/2005/8/layout/hList1"/>
    <dgm:cxn modelId="{AA1A15BE-CB3C-45DC-BAF9-F4FBDD40C134}" srcId="{F21E9237-1CC6-47D5-AB52-E0D57A2E5CF3}" destId="{E82DC3E5-1CA6-4BAE-8944-CEAD487772C9}" srcOrd="0" destOrd="0" parTransId="{0E849E2C-CCB7-436A-9D0A-06547F9C805A}" sibTransId="{EDF33268-E145-4C71-91D6-F42BBF43D1A4}"/>
    <dgm:cxn modelId="{298D7F1E-87BF-47D9-AF35-F186F11E89B3}" type="presOf" srcId="{F21E9237-1CC6-47D5-AB52-E0D57A2E5CF3}" destId="{25F7E080-BE9B-4188-9BDF-F0F7FC98A761}" srcOrd="0" destOrd="0" presId="urn:microsoft.com/office/officeart/2005/8/layout/hList1"/>
    <dgm:cxn modelId="{DED8AB95-240A-4FB3-818C-CA11672AC452}" type="presOf" srcId="{DD839F68-0799-4B34-94C3-45F3F1A692CB}" destId="{B22B9170-B44F-4B6E-BDA9-C8E1096FDE7D}" srcOrd="0" destOrd="0" presId="urn:microsoft.com/office/officeart/2005/8/layout/hList1"/>
    <dgm:cxn modelId="{F8C85CB5-1F20-4DF3-85BA-277E0AA1CAD0}" srcId="{8C0F4C9E-E62C-4675-B928-34126593F077}" destId="{DD839F68-0799-4B34-94C3-45F3F1A692CB}" srcOrd="0" destOrd="0" parTransId="{422F33D0-47E6-4AAF-9FDE-E674F8C063F9}" sibTransId="{98A5D23D-B075-4B56-AAE7-170C54C7F9E8}"/>
    <dgm:cxn modelId="{40A148F5-B50A-43F2-B7B8-F38EF50D3C98}" srcId="{C633E979-9D8B-4AAF-A9B3-624118914884}" destId="{21481173-0100-43AA-8560-ECC773AAD3F1}" srcOrd="0" destOrd="0" parTransId="{BF208F3C-6626-4A85-A617-36256289D797}" sibTransId="{06E3DE71-DCFD-4F98-BD82-5E48A60CE446}"/>
    <dgm:cxn modelId="{04E41DE5-4462-454A-BD8E-03D9DA3B8DBD}" srcId="{21481173-0100-43AA-8560-ECC773AAD3F1}" destId="{AD2E45D8-4169-402E-99BD-C147D9258CE2}" srcOrd="0" destOrd="0" parTransId="{36AA5942-D0B8-4BF4-AF93-8EB3B5DF94FB}" sibTransId="{FC5AD007-46D0-48A4-BA84-D309349B14D1}"/>
    <dgm:cxn modelId="{CF46943B-CF6C-4B59-BA62-61D5E6B39291}" type="presOf" srcId="{C633E979-9D8B-4AAF-A9B3-624118914884}" destId="{4ABB2E9B-3C95-45BB-A7C7-FB71D57F7A8F}" srcOrd="0" destOrd="0" presId="urn:microsoft.com/office/officeart/2005/8/layout/hList1"/>
    <dgm:cxn modelId="{EEC4019B-0667-48C5-9F78-88F7FA4179F5}" srcId="{A54B0264-D22A-4248-8109-3C44DCB4B4F1}" destId="{032042AA-3EE2-42C8-BD87-B6BFBA084FFD}" srcOrd="0" destOrd="0" parTransId="{E9787D6B-EF72-4563-82FB-03EA0E8B733D}" sibTransId="{045707FF-DD3F-4FF9-9B66-1FD8485232EA}"/>
    <dgm:cxn modelId="{906391D2-6A91-4D0E-8387-3FD1BB46F723}" type="presOf" srcId="{8C0F4C9E-E62C-4675-B928-34126593F077}" destId="{CF84E83C-6B88-467A-8E30-7C676F829916}" srcOrd="0" destOrd="0" presId="urn:microsoft.com/office/officeart/2005/8/layout/hList1"/>
    <dgm:cxn modelId="{0A0D90AA-B25A-40A4-94E9-34F6B0499E60}" type="presOf" srcId="{946AE531-CE50-49F6-8A83-005AEE820C77}" destId="{6D2704F5-91B0-4C00-A922-A33EA9687E58}" srcOrd="0" destOrd="0" presId="urn:microsoft.com/office/officeart/2005/8/layout/hList1"/>
    <dgm:cxn modelId="{CF7BE96D-8D0F-4966-BF17-CF4FD83D0358}" srcId="{C633E979-9D8B-4AAF-A9B3-624118914884}" destId="{F21E9237-1CC6-47D5-AB52-E0D57A2E5CF3}" srcOrd="3" destOrd="0" parTransId="{80F326F0-0066-4CB1-BB9C-D71DBB8B8E1C}" sibTransId="{FA13A16D-F757-41E2-83AB-9CC5FA50D1A0}"/>
    <dgm:cxn modelId="{BDCC88B7-3A01-4501-A4EA-304698B5D30D}" type="presOf" srcId="{E82DC3E5-1CA6-4BAE-8944-CEAD487772C9}" destId="{254A1AB9-F299-4817-8A1D-CAAE9F2CF0C2}" srcOrd="0" destOrd="0" presId="urn:microsoft.com/office/officeart/2005/8/layout/hList1"/>
    <dgm:cxn modelId="{DA9FDE4F-1CC2-4E1E-AF11-FD8FA8381C13}" srcId="{946AE531-CE50-49F6-8A83-005AEE820C77}" destId="{DB3E6776-A4BB-4629-AF14-465B945261D9}" srcOrd="0" destOrd="0" parTransId="{65FAF00E-8975-4658-9002-99CCA8273C4D}" sibTransId="{B2F5BF3D-76E0-4CB5-889E-4F1CEA8CAAE0}"/>
    <dgm:cxn modelId="{C71F8B66-98B6-45CE-8F1A-D5DD906508ED}" type="presOf" srcId="{A54B0264-D22A-4248-8109-3C44DCB4B4F1}" destId="{A85B8D35-D308-4B8F-82C9-1D41AF6BAC19}" srcOrd="0" destOrd="0" presId="urn:microsoft.com/office/officeart/2005/8/layout/hList1"/>
    <dgm:cxn modelId="{9E44F893-B1D4-4A05-9107-6127D04F2860}" type="presOf" srcId="{DB3E6776-A4BB-4629-AF14-465B945261D9}" destId="{FCE24148-F1F1-489C-8479-742627B46F9E}" srcOrd="0" destOrd="0" presId="urn:microsoft.com/office/officeart/2005/8/layout/hList1"/>
    <dgm:cxn modelId="{5F746446-1F12-4659-8065-AE6C110951A0}" type="presParOf" srcId="{4ABB2E9B-3C95-45BB-A7C7-FB71D57F7A8F}" destId="{16393133-E644-4778-BA25-C47CD43AC8A1}" srcOrd="0" destOrd="0" presId="urn:microsoft.com/office/officeart/2005/8/layout/hList1"/>
    <dgm:cxn modelId="{F487BA03-F07A-447A-9A45-0F5D560F7274}" type="presParOf" srcId="{16393133-E644-4778-BA25-C47CD43AC8A1}" destId="{E2AD5213-0246-452D-99F4-644873B19CE5}" srcOrd="0" destOrd="0" presId="urn:microsoft.com/office/officeart/2005/8/layout/hList1"/>
    <dgm:cxn modelId="{AE2D0B98-172F-46BB-ADF7-BB9D91534728}" type="presParOf" srcId="{16393133-E644-4778-BA25-C47CD43AC8A1}" destId="{FC75C5C5-9AE5-4257-9B86-F0FA23EFCB46}" srcOrd="1" destOrd="0" presId="urn:microsoft.com/office/officeart/2005/8/layout/hList1"/>
    <dgm:cxn modelId="{2217CAE7-7CEE-4CC8-AB09-08922F10D8CF}" type="presParOf" srcId="{4ABB2E9B-3C95-45BB-A7C7-FB71D57F7A8F}" destId="{C124DDC2-CACE-4B96-8397-F6735A5191F6}" srcOrd="1" destOrd="0" presId="urn:microsoft.com/office/officeart/2005/8/layout/hList1"/>
    <dgm:cxn modelId="{1FCF4C34-8B11-4817-B38A-371B9F344623}" type="presParOf" srcId="{4ABB2E9B-3C95-45BB-A7C7-FB71D57F7A8F}" destId="{D07BA51F-6EEE-44D0-B467-00A99048B620}" srcOrd="2" destOrd="0" presId="urn:microsoft.com/office/officeart/2005/8/layout/hList1"/>
    <dgm:cxn modelId="{AEA5D1E1-B252-4BAC-A131-388886DD0B1B}" type="presParOf" srcId="{D07BA51F-6EEE-44D0-B467-00A99048B620}" destId="{6D2704F5-91B0-4C00-A922-A33EA9687E58}" srcOrd="0" destOrd="0" presId="urn:microsoft.com/office/officeart/2005/8/layout/hList1"/>
    <dgm:cxn modelId="{2D438585-C131-41C7-8D76-ED20F4C21663}" type="presParOf" srcId="{D07BA51F-6EEE-44D0-B467-00A99048B620}" destId="{FCE24148-F1F1-489C-8479-742627B46F9E}" srcOrd="1" destOrd="0" presId="urn:microsoft.com/office/officeart/2005/8/layout/hList1"/>
    <dgm:cxn modelId="{F9C2C020-4BC0-414B-A245-7C5343A4C50F}" type="presParOf" srcId="{4ABB2E9B-3C95-45BB-A7C7-FB71D57F7A8F}" destId="{1D76F7F3-9F9C-4D84-A501-F9DB66C1312D}" srcOrd="3" destOrd="0" presId="urn:microsoft.com/office/officeart/2005/8/layout/hList1"/>
    <dgm:cxn modelId="{8C104651-58C2-4AC4-A9C3-2C1994FCE5F9}" type="presParOf" srcId="{4ABB2E9B-3C95-45BB-A7C7-FB71D57F7A8F}" destId="{57F31BD7-5D50-4221-B1DA-27134AEF9B01}" srcOrd="4" destOrd="0" presId="urn:microsoft.com/office/officeart/2005/8/layout/hList1"/>
    <dgm:cxn modelId="{CFEFB033-D0FE-4FE1-9A3C-BF73F98BE4CF}" type="presParOf" srcId="{57F31BD7-5D50-4221-B1DA-27134AEF9B01}" destId="{A85B8D35-D308-4B8F-82C9-1D41AF6BAC19}" srcOrd="0" destOrd="0" presId="urn:microsoft.com/office/officeart/2005/8/layout/hList1"/>
    <dgm:cxn modelId="{B8934A70-BBED-4500-A5D9-9BE22C63F557}" type="presParOf" srcId="{57F31BD7-5D50-4221-B1DA-27134AEF9B01}" destId="{C836DF96-D7A0-4ECB-A4E5-A6531E4F4721}" srcOrd="1" destOrd="0" presId="urn:microsoft.com/office/officeart/2005/8/layout/hList1"/>
    <dgm:cxn modelId="{81AF57E4-C351-43B5-8152-69647EAEFC1C}" type="presParOf" srcId="{4ABB2E9B-3C95-45BB-A7C7-FB71D57F7A8F}" destId="{2F76129E-8390-4D69-B7CB-557C9ECE8155}" srcOrd="5" destOrd="0" presId="urn:microsoft.com/office/officeart/2005/8/layout/hList1"/>
    <dgm:cxn modelId="{A8447389-8D38-4EA0-83ED-4E20E2D0DE28}" type="presParOf" srcId="{4ABB2E9B-3C95-45BB-A7C7-FB71D57F7A8F}" destId="{D832E6E5-354D-45BA-B98C-29B4719EF3BB}" srcOrd="6" destOrd="0" presId="urn:microsoft.com/office/officeart/2005/8/layout/hList1"/>
    <dgm:cxn modelId="{3AD563E0-5718-4710-8CA5-7539ECA5A74C}" type="presParOf" srcId="{D832E6E5-354D-45BA-B98C-29B4719EF3BB}" destId="{25F7E080-BE9B-4188-9BDF-F0F7FC98A761}" srcOrd="0" destOrd="0" presId="urn:microsoft.com/office/officeart/2005/8/layout/hList1"/>
    <dgm:cxn modelId="{ED238DA0-E839-4E85-A090-25B8B846EACF}" type="presParOf" srcId="{D832E6E5-354D-45BA-B98C-29B4719EF3BB}" destId="{254A1AB9-F299-4817-8A1D-CAAE9F2CF0C2}" srcOrd="1" destOrd="0" presId="urn:microsoft.com/office/officeart/2005/8/layout/hList1"/>
    <dgm:cxn modelId="{B45DBF20-F857-4A6A-A505-1AA9DFF4A031}" type="presParOf" srcId="{4ABB2E9B-3C95-45BB-A7C7-FB71D57F7A8F}" destId="{D6B4A964-2FCF-4573-9160-A4CBFDE84747}" srcOrd="7" destOrd="0" presId="urn:microsoft.com/office/officeart/2005/8/layout/hList1"/>
    <dgm:cxn modelId="{AA16FA2F-3811-47CE-A978-C6EF3DDD5DC0}" type="presParOf" srcId="{4ABB2E9B-3C95-45BB-A7C7-FB71D57F7A8F}" destId="{1870D566-D1B8-4845-AE8E-6166BC64E075}" srcOrd="8" destOrd="0" presId="urn:microsoft.com/office/officeart/2005/8/layout/hList1"/>
    <dgm:cxn modelId="{374B3B7F-78B4-4508-8107-D907E40B83E0}" type="presParOf" srcId="{1870D566-D1B8-4845-AE8E-6166BC64E075}" destId="{CF84E83C-6B88-467A-8E30-7C676F829916}" srcOrd="0" destOrd="0" presId="urn:microsoft.com/office/officeart/2005/8/layout/hList1"/>
    <dgm:cxn modelId="{E1462213-5A18-42BF-8377-28B93A663C4B}" type="presParOf" srcId="{1870D566-D1B8-4845-AE8E-6166BC64E075}" destId="{B22B9170-B44F-4B6E-BDA9-C8E1096FDE7D}" srcOrd="1" destOrd="0" presId="urn:microsoft.com/office/officeart/2005/8/layout/hList1"/>
  </dgm:cxnLst>
  <dgm:bg>
    <a:effectLst/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A64CE4-1B3F-4C09-AA17-1606AC40C98C}" type="doc">
      <dgm:prSet loTypeId="urn:microsoft.com/office/officeart/2005/8/layout/hierarchy3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03A7FDBB-C8D3-4A10-96EB-C29BA2A8F715}">
      <dgm:prSet phldrT="[Texto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s-MX" dirty="0" smtClean="0"/>
            <a:t>Capacidad del arco</a:t>
          </a:r>
          <a:endParaRPr lang="es-MX" dirty="0"/>
        </a:p>
      </dgm:t>
    </dgm:pt>
    <dgm:pt modelId="{274FA4E5-864C-4083-8F1F-8ED1DDD34D8E}" type="parTrans" cxnId="{561AD131-63D6-46EA-A39A-F5129C1DFEDA}">
      <dgm:prSet/>
      <dgm:spPr/>
      <dgm:t>
        <a:bodyPr/>
        <a:lstStyle/>
        <a:p>
          <a:endParaRPr lang="es-MX"/>
        </a:p>
      </dgm:t>
    </dgm:pt>
    <dgm:pt modelId="{0A7352FA-8B54-494F-86A2-78E3C84596D5}" type="sibTrans" cxnId="{561AD131-63D6-46EA-A39A-F5129C1DFEDA}">
      <dgm:prSet/>
      <dgm:spPr/>
      <dgm:t>
        <a:bodyPr/>
        <a:lstStyle/>
        <a:p>
          <a:endParaRPr lang="es-MX"/>
        </a:p>
      </dgm:t>
    </dgm:pt>
    <dgm:pt modelId="{DE740B1E-758E-4743-95A3-98573A8986FB}">
      <dgm:prSet phldrT="[Texto]" custT="1"/>
      <dgm:spPr>
        <a:ln>
          <a:solidFill>
            <a:srgbClr val="002060"/>
          </a:solidFill>
        </a:ln>
      </dgm:spPr>
      <dgm:t>
        <a:bodyPr/>
        <a:lstStyle/>
        <a:p>
          <a:r>
            <a:rPr lang="es-MX" sz="1200" dirty="0" smtClean="0"/>
            <a:t>Capacidad máxima del flujo que puede circular en un arco dirigido</a:t>
          </a:r>
          <a:endParaRPr lang="es-MX" sz="1200" dirty="0"/>
        </a:p>
      </dgm:t>
    </dgm:pt>
    <dgm:pt modelId="{E9392D23-7F55-4C33-B065-256AEA779D9D}" type="parTrans" cxnId="{23886D3B-508B-4491-8000-845FE1EF8445}">
      <dgm:prSet/>
      <dgm:spPr>
        <a:solidFill>
          <a:schemeClr val="tx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endParaRPr lang="es-MX"/>
        </a:p>
      </dgm:t>
    </dgm:pt>
    <dgm:pt modelId="{5859679B-24CA-45C2-8A98-6B934000C9A1}" type="sibTrans" cxnId="{23886D3B-508B-4491-8000-845FE1EF8445}">
      <dgm:prSet/>
      <dgm:spPr/>
      <dgm:t>
        <a:bodyPr/>
        <a:lstStyle/>
        <a:p>
          <a:endParaRPr lang="es-MX"/>
        </a:p>
      </dgm:t>
    </dgm:pt>
    <dgm:pt modelId="{4F77B133-AF24-4504-A4CA-FDDC3551B1CD}">
      <dgm:prSet phldrT="[Tex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MX" dirty="0" smtClean="0"/>
            <a:t>Nodo fuente</a:t>
          </a:r>
          <a:endParaRPr lang="es-MX" dirty="0"/>
        </a:p>
      </dgm:t>
    </dgm:pt>
    <dgm:pt modelId="{75EBC314-1636-40BA-B6DB-38ABEBF27E5B}" type="parTrans" cxnId="{FCFEEA37-6AE6-4E3F-878A-1E283D75B3D6}">
      <dgm:prSet/>
      <dgm:spPr/>
      <dgm:t>
        <a:bodyPr/>
        <a:lstStyle/>
        <a:p>
          <a:endParaRPr lang="es-MX"/>
        </a:p>
      </dgm:t>
    </dgm:pt>
    <dgm:pt modelId="{0157828D-4D0F-46D7-B4EC-E6E1CAA7A120}" type="sibTrans" cxnId="{FCFEEA37-6AE6-4E3F-878A-1E283D75B3D6}">
      <dgm:prSet/>
      <dgm:spPr/>
      <dgm:t>
        <a:bodyPr/>
        <a:lstStyle/>
        <a:p>
          <a:endParaRPr lang="es-MX"/>
        </a:p>
      </dgm:t>
    </dgm:pt>
    <dgm:pt modelId="{D1D73D93-E3F1-4EC5-A7D2-62AB6E8F6673}">
      <dgm:prSet phldrT="[Texto]" custT="1"/>
      <dgm:spPr>
        <a:ln>
          <a:solidFill>
            <a:srgbClr val="002060"/>
          </a:solidFill>
        </a:ln>
      </dgm:spPr>
      <dgm:t>
        <a:bodyPr/>
        <a:lstStyle/>
        <a:p>
          <a:r>
            <a:rPr lang="es-MX" sz="1200" dirty="0" smtClean="0"/>
            <a:t>Nodo origen, tiene la propiedad de que el flujo que sale del nodo excede del flujo que entra a él</a:t>
          </a:r>
          <a:endParaRPr lang="es-MX" sz="1200" dirty="0"/>
        </a:p>
      </dgm:t>
    </dgm:pt>
    <dgm:pt modelId="{5732B900-D411-40DA-9B0F-C36F6693838F}" type="parTrans" cxnId="{A6A5038F-36FC-470B-9115-695BD08A1779}">
      <dgm:prSet/>
      <dgm:spPr>
        <a:ln>
          <a:solidFill>
            <a:srgbClr val="002060"/>
          </a:solidFill>
        </a:ln>
      </dgm:spPr>
      <dgm:t>
        <a:bodyPr/>
        <a:lstStyle/>
        <a:p>
          <a:endParaRPr lang="es-MX"/>
        </a:p>
      </dgm:t>
    </dgm:pt>
    <dgm:pt modelId="{9517EE6F-9919-4D76-A994-245B9F77D211}" type="sibTrans" cxnId="{A6A5038F-36FC-470B-9115-695BD08A1779}">
      <dgm:prSet/>
      <dgm:spPr/>
      <dgm:t>
        <a:bodyPr/>
        <a:lstStyle/>
        <a:p>
          <a:endParaRPr lang="es-MX"/>
        </a:p>
      </dgm:t>
    </dgm:pt>
    <dgm:pt modelId="{29C8EED1-8DE4-4F87-AC4D-6CAD50A88240}">
      <dgm:prSet phldrT="[Texto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s-MX" dirty="0" smtClean="0"/>
            <a:t>Nodo demanda</a:t>
          </a:r>
          <a:endParaRPr lang="es-MX" dirty="0"/>
        </a:p>
      </dgm:t>
    </dgm:pt>
    <dgm:pt modelId="{753F8C9D-5C54-4721-AC78-3DF94D5294D7}" type="parTrans" cxnId="{63C8E1D8-63FA-46E1-B641-116999F85AE5}">
      <dgm:prSet/>
      <dgm:spPr/>
      <dgm:t>
        <a:bodyPr/>
        <a:lstStyle/>
        <a:p>
          <a:endParaRPr lang="es-MX"/>
        </a:p>
      </dgm:t>
    </dgm:pt>
    <dgm:pt modelId="{574B9108-F782-4DEC-80FA-CC81A6FFE27F}" type="sibTrans" cxnId="{63C8E1D8-63FA-46E1-B641-116999F85AE5}">
      <dgm:prSet/>
      <dgm:spPr/>
      <dgm:t>
        <a:bodyPr/>
        <a:lstStyle/>
        <a:p>
          <a:endParaRPr lang="es-MX"/>
        </a:p>
      </dgm:t>
    </dgm:pt>
    <dgm:pt modelId="{A7D91D9B-C8C0-47B3-91E6-9F8FB0C61A3C}">
      <dgm:prSet phldrT="[Texto]"/>
      <dgm:spPr>
        <a:ln>
          <a:solidFill>
            <a:srgbClr val="002060"/>
          </a:solidFill>
        </a:ln>
      </dgm:spPr>
      <dgm:t>
        <a:bodyPr/>
        <a:lstStyle/>
        <a:p>
          <a:r>
            <a:rPr lang="es-MX" dirty="0" smtClean="0"/>
            <a:t>Nodo de destino</a:t>
          </a:r>
          <a:endParaRPr lang="es-MX" dirty="0"/>
        </a:p>
      </dgm:t>
    </dgm:pt>
    <dgm:pt modelId="{05953AA5-3F3E-42AD-A545-6E3FD9B44596}" type="parTrans" cxnId="{297E8C8C-27F7-48E8-8F9D-585974F4C0BB}">
      <dgm:prSet/>
      <dgm:spPr>
        <a:ln>
          <a:solidFill>
            <a:srgbClr val="002060"/>
          </a:solidFill>
        </a:ln>
      </dgm:spPr>
      <dgm:t>
        <a:bodyPr/>
        <a:lstStyle/>
        <a:p>
          <a:endParaRPr lang="es-MX"/>
        </a:p>
      </dgm:t>
    </dgm:pt>
    <dgm:pt modelId="{1F3FEA54-15AC-47C2-882F-1D8FC5765507}" type="sibTrans" cxnId="{297E8C8C-27F7-48E8-8F9D-585974F4C0BB}">
      <dgm:prSet/>
      <dgm:spPr/>
      <dgm:t>
        <a:bodyPr/>
        <a:lstStyle/>
        <a:p>
          <a:endParaRPr lang="es-MX"/>
        </a:p>
      </dgm:t>
    </dgm:pt>
    <dgm:pt modelId="{92F81C5F-FEED-49FA-85DC-F8361F6B8638}">
      <dgm:prSet phldrT="[Texto]"/>
      <dgm:spPr>
        <a:solidFill>
          <a:srgbClr val="0070C0"/>
        </a:solidFill>
      </dgm:spPr>
      <dgm:t>
        <a:bodyPr/>
        <a:lstStyle/>
        <a:p>
          <a:r>
            <a:rPr lang="es-MX" dirty="0" smtClean="0"/>
            <a:t>Nodo de trasbordo</a:t>
          </a:r>
          <a:endParaRPr lang="es-MX" dirty="0"/>
        </a:p>
      </dgm:t>
    </dgm:pt>
    <dgm:pt modelId="{EDD0BC1C-6EC4-4809-9BCF-356410B03667}" type="parTrans" cxnId="{8CCC3D55-958D-4F91-8465-AF20B1A1D4BE}">
      <dgm:prSet/>
      <dgm:spPr/>
      <dgm:t>
        <a:bodyPr/>
        <a:lstStyle/>
        <a:p>
          <a:endParaRPr lang="es-MX"/>
        </a:p>
      </dgm:t>
    </dgm:pt>
    <dgm:pt modelId="{1A0258F1-1CFA-440E-A8DD-00A42D6B6DCA}" type="sibTrans" cxnId="{8CCC3D55-958D-4F91-8465-AF20B1A1D4BE}">
      <dgm:prSet/>
      <dgm:spPr/>
      <dgm:t>
        <a:bodyPr/>
        <a:lstStyle/>
        <a:p>
          <a:endParaRPr lang="es-MX"/>
        </a:p>
      </dgm:t>
    </dgm:pt>
    <dgm:pt modelId="{17906DEE-4026-46AA-B6FD-C873587E92BE}">
      <dgm:prSet phldrT="[Texto]"/>
      <dgm:spPr/>
      <dgm:t>
        <a:bodyPr/>
        <a:lstStyle/>
        <a:p>
          <a:r>
            <a:rPr lang="es-MX" dirty="0" smtClean="0"/>
            <a:t>Intermedio satisface la conservación del flujo</a:t>
          </a:r>
          <a:endParaRPr lang="es-MX" dirty="0"/>
        </a:p>
      </dgm:t>
    </dgm:pt>
    <dgm:pt modelId="{87E751DB-4BA4-495B-8D91-8A470841C402}" type="parTrans" cxnId="{75243C27-D936-4818-9442-44568A3042CF}">
      <dgm:prSet/>
      <dgm:spPr>
        <a:ln>
          <a:solidFill>
            <a:srgbClr val="002060"/>
          </a:solidFill>
        </a:ln>
      </dgm:spPr>
      <dgm:t>
        <a:bodyPr/>
        <a:lstStyle/>
        <a:p>
          <a:endParaRPr lang="es-MX"/>
        </a:p>
      </dgm:t>
    </dgm:pt>
    <dgm:pt modelId="{20BD1C9E-B403-4B78-AE5C-677473B876D8}" type="sibTrans" cxnId="{75243C27-D936-4818-9442-44568A3042CF}">
      <dgm:prSet/>
      <dgm:spPr/>
      <dgm:t>
        <a:bodyPr/>
        <a:lstStyle/>
        <a:p>
          <a:endParaRPr lang="es-MX"/>
        </a:p>
      </dgm:t>
    </dgm:pt>
    <dgm:pt modelId="{3F44C65C-8148-4F14-8110-E70AEB9186D9}" type="pres">
      <dgm:prSet presAssocID="{D3A64CE4-1B3F-4C09-AA17-1606AC40C98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1C06CD9E-EAF3-473B-BE14-A715B0987B69}" type="pres">
      <dgm:prSet presAssocID="{03A7FDBB-C8D3-4A10-96EB-C29BA2A8F715}" presName="root" presStyleCnt="0"/>
      <dgm:spPr/>
      <dgm:t>
        <a:bodyPr/>
        <a:lstStyle/>
        <a:p>
          <a:endParaRPr lang="es-MX"/>
        </a:p>
      </dgm:t>
    </dgm:pt>
    <dgm:pt modelId="{69004621-9405-4B4B-A72E-6892D4061E4D}" type="pres">
      <dgm:prSet presAssocID="{03A7FDBB-C8D3-4A10-96EB-C29BA2A8F715}" presName="rootComposite" presStyleCnt="0"/>
      <dgm:spPr/>
      <dgm:t>
        <a:bodyPr/>
        <a:lstStyle/>
        <a:p>
          <a:endParaRPr lang="es-MX"/>
        </a:p>
      </dgm:t>
    </dgm:pt>
    <dgm:pt modelId="{BFF15C66-92E9-463C-9728-84E0BF1EE6E5}" type="pres">
      <dgm:prSet presAssocID="{03A7FDBB-C8D3-4A10-96EB-C29BA2A8F715}" presName="rootText" presStyleLbl="node1" presStyleIdx="0" presStyleCnt="4"/>
      <dgm:spPr/>
      <dgm:t>
        <a:bodyPr/>
        <a:lstStyle/>
        <a:p>
          <a:endParaRPr lang="es-MX"/>
        </a:p>
      </dgm:t>
    </dgm:pt>
    <dgm:pt modelId="{F6397D43-D823-4F8B-B955-DE73C2685515}" type="pres">
      <dgm:prSet presAssocID="{03A7FDBB-C8D3-4A10-96EB-C29BA2A8F715}" presName="rootConnector" presStyleLbl="node1" presStyleIdx="0" presStyleCnt="4"/>
      <dgm:spPr/>
      <dgm:t>
        <a:bodyPr/>
        <a:lstStyle/>
        <a:p>
          <a:endParaRPr lang="es-MX"/>
        </a:p>
      </dgm:t>
    </dgm:pt>
    <dgm:pt modelId="{E465BB57-EFF8-42FD-BA27-575C6FEF55AB}" type="pres">
      <dgm:prSet presAssocID="{03A7FDBB-C8D3-4A10-96EB-C29BA2A8F715}" presName="childShape" presStyleCnt="0"/>
      <dgm:spPr/>
      <dgm:t>
        <a:bodyPr/>
        <a:lstStyle/>
        <a:p>
          <a:endParaRPr lang="es-MX"/>
        </a:p>
      </dgm:t>
    </dgm:pt>
    <dgm:pt modelId="{8AAFBABD-A5D4-4441-8D97-87F1CA5EFF03}" type="pres">
      <dgm:prSet presAssocID="{E9392D23-7F55-4C33-B065-256AEA779D9D}" presName="Name13" presStyleLbl="parChTrans1D2" presStyleIdx="0" presStyleCnt="4"/>
      <dgm:spPr/>
      <dgm:t>
        <a:bodyPr/>
        <a:lstStyle/>
        <a:p>
          <a:endParaRPr lang="es-MX"/>
        </a:p>
      </dgm:t>
    </dgm:pt>
    <dgm:pt modelId="{525B97BF-398A-4662-9383-89E6AE34835B}" type="pres">
      <dgm:prSet presAssocID="{DE740B1E-758E-4743-95A3-98573A8986FB}" presName="childText" presStyleLbl="bgAcc1" presStyleIdx="0" presStyleCnt="4" custScaleX="126459" custScaleY="11620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32EFE8E-507B-48D8-B561-99432DBD28F7}" type="pres">
      <dgm:prSet presAssocID="{4F77B133-AF24-4504-A4CA-FDDC3551B1CD}" presName="root" presStyleCnt="0"/>
      <dgm:spPr/>
      <dgm:t>
        <a:bodyPr/>
        <a:lstStyle/>
        <a:p>
          <a:endParaRPr lang="es-MX"/>
        </a:p>
      </dgm:t>
    </dgm:pt>
    <dgm:pt modelId="{5384915B-680F-40DB-A82D-1FD1B422675D}" type="pres">
      <dgm:prSet presAssocID="{4F77B133-AF24-4504-A4CA-FDDC3551B1CD}" presName="rootComposite" presStyleCnt="0"/>
      <dgm:spPr/>
      <dgm:t>
        <a:bodyPr/>
        <a:lstStyle/>
        <a:p>
          <a:endParaRPr lang="es-MX"/>
        </a:p>
      </dgm:t>
    </dgm:pt>
    <dgm:pt modelId="{DC19ABA6-9B5A-4192-A367-99E76022A246}" type="pres">
      <dgm:prSet presAssocID="{4F77B133-AF24-4504-A4CA-FDDC3551B1CD}" presName="rootText" presStyleLbl="node1" presStyleIdx="1" presStyleCnt="4"/>
      <dgm:spPr/>
      <dgm:t>
        <a:bodyPr/>
        <a:lstStyle/>
        <a:p>
          <a:endParaRPr lang="es-MX"/>
        </a:p>
      </dgm:t>
    </dgm:pt>
    <dgm:pt modelId="{78CA3916-6F9D-4D19-A1EC-E137000A5BA9}" type="pres">
      <dgm:prSet presAssocID="{4F77B133-AF24-4504-A4CA-FDDC3551B1CD}" presName="rootConnector" presStyleLbl="node1" presStyleIdx="1" presStyleCnt="4"/>
      <dgm:spPr/>
      <dgm:t>
        <a:bodyPr/>
        <a:lstStyle/>
        <a:p>
          <a:endParaRPr lang="es-MX"/>
        </a:p>
      </dgm:t>
    </dgm:pt>
    <dgm:pt modelId="{8EF71E75-6C33-40AC-9DEB-E7AB2B9AFD5F}" type="pres">
      <dgm:prSet presAssocID="{4F77B133-AF24-4504-A4CA-FDDC3551B1CD}" presName="childShape" presStyleCnt="0"/>
      <dgm:spPr/>
      <dgm:t>
        <a:bodyPr/>
        <a:lstStyle/>
        <a:p>
          <a:endParaRPr lang="es-MX"/>
        </a:p>
      </dgm:t>
    </dgm:pt>
    <dgm:pt modelId="{90E4BB0A-E236-4BF3-81EC-853A6018732B}" type="pres">
      <dgm:prSet presAssocID="{5732B900-D411-40DA-9B0F-C36F6693838F}" presName="Name13" presStyleLbl="parChTrans1D2" presStyleIdx="1" presStyleCnt="4"/>
      <dgm:spPr/>
      <dgm:t>
        <a:bodyPr/>
        <a:lstStyle/>
        <a:p>
          <a:endParaRPr lang="es-MX"/>
        </a:p>
      </dgm:t>
    </dgm:pt>
    <dgm:pt modelId="{6B87E775-33D8-463E-82DF-D770E955FBA7}" type="pres">
      <dgm:prSet presAssocID="{D1D73D93-E3F1-4EC5-A7D2-62AB6E8F6673}" presName="childText" presStyleLbl="bgAcc1" presStyleIdx="1" presStyleCnt="4" custScaleX="108348" custScaleY="1739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0607A2-2A3E-42B9-9ABA-2218A26A1B8F}" type="pres">
      <dgm:prSet presAssocID="{29C8EED1-8DE4-4F87-AC4D-6CAD50A88240}" presName="root" presStyleCnt="0"/>
      <dgm:spPr/>
      <dgm:t>
        <a:bodyPr/>
        <a:lstStyle/>
        <a:p>
          <a:endParaRPr lang="es-MX"/>
        </a:p>
      </dgm:t>
    </dgm:pt>
    <dgm:pt modelId="{8C850650-E008-42FD-A9F3-7CC977B1F9AC}" type="pres">
      <dgm:prSet presAssocID="{29C8EED1-8DE4-4F87-AC4D-6CAD50A88240}" presName="rootComposite" presStyleCnt="0"/>
      <dgm:spPr/>
      <dgm:t>
        <a:bodyPr/>
        <a:lstStyle/>
        <a:p>
          <a:endParaRPr lang="es-MX"/>
        </a:p>
      </dgm:t>
    </dgm:pt>
    <dgm:pt modelId="{6A9B122C-EB35-4BCD-ABAD-A7808BC35D22}" type="pres">
      <dgm:prSet presAssocID="{29C8EED1-8DE4-4F87-AC4D-6CAD50A88240}" presName="rootText" presStyleLbl="node1" presStyleIdx="2" presStyleCnt="4"/>
      <dgm:spPr/>
      <dgm:t>
        <a:bodyPr/>
        <a:lstStyle/>
        <a:p>
          <a:endParaRPr lang="es-MX"/>
        </a:p>
      </dgm:t>
    </dgm:pt>
    <dgm:pt modelId="{60E52314-93CB-49EA-B719-A2035E6586CD}" type="pres">
      <dgm:prSet presAssocID="{29C8EED1-8DE4-4F87-AC4D-6CAD50A88240}" presName="rootConnector" presStyleLbl="node1" presStyleIdx="2" presStyleCnt="4"/>
      <dgm:spPr/>
      <dgm:t>
        <a:bodyPr/>
        <a:lstStyle/>
        <a:p>
          <a:endParaRPr lang="es-MX"/>
        </a:p>
      </dgm:t>
    </dgm:pt>
    <dgm:pt modelId="{B63BF88B-8614-4512-BED7-E18FAFE048D0}" type="pres">
      <dgm:prSet presAssocID="{29C8EED1-8DE4-4F87-AC4D-6CAD50A88240}" presName="childShape" presStyleCnt="0"/>
      <dgm:spPr/>
      <dgm:t>
        <a:bodyPr/>
        <a:lstStyle/>
        <a:p>
          <a:endParaRPr lang="es-MX"/>
        </a:p>
      </dgm:t>
    </dgm:pt>
    <dgm:pt modelId="{589692BF-7682-4EA4-8747-AB6FE29FE9A6}" type="pres">
      <dgm:prSet presAssocID="{05953AA5-3F3E-42AD-A545-6E3FD9B44596}" presName="Name13" presStyleLbl="parChTrans1D2" presStyleIdx="2" presStyleCnt="4"/>
      <dgm:spPr/>
      <dgm:t>
        <a:bodyPr/>
        <a:lstStyle/>
        <a:p>
          <a:endParaRPr lang="es-MX"/>
        </a:p>
      </dgm:t>
    </dgm:pt>
    <dgm:pt modelId="{D58A0015-9F98-4BDE-AD88-3B39290388B1}" type="pres">
      <dgm:prSet presAssocID="{A7D91D9B-C8C0-47B3-91E6-9F8FB0C61A3C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5B1EF8D-E7AD-4E57-9852-A3FCF66D1AAC}" type="pres">
      <dgm:prSet presAssocID="{92F81C5F-FEED-49FA-85DC-F8361F6B8638}" presName="root" presStyleCnt="0"/>
      <dgm:spPr/>
      <dgm:t>
        <a:bodyPr/>
        <a:lstStyle/>
        <a:p>
          <a:endParaRPr lang="es-MX"/>
        </a:p>
      </dgm:t>
    </dgm:pt>
    <dgm:pt modelId="{3EB0A5CA-0C62-47A0-8875-138C35E741B7}" type="pres">
      <dgm:prSet presAssocID="{92F81C5F-FEED-49FA-85DC-F8361F6B8638}" presName="rootComposite" presStyleCnt="0"/>
      <dgm:spPr/>
      <dgm:t>
        <a:bodyPr/>
        <a:lstStyle/>
        <a:p>
          <a:endParaRPr lang="es-MX"/>
        </a:p>
      </dgm:t>
    </dgm:pt>
    <dgm:pt modelId="{3CA642CF-0282-4A75-8A02-390846735761}" type="pres">
      <dgm:prSet presAssocID="{92F81C5F-FEED-49FA-85DC-F8361F6B8638}" presName="rootText" presStyleLbl="node1" presStyleIdx="3" presStyleCnt="4"/>
      <dgm:spPr/>
      <dgm:t>
        <a:bodyPr/>
        <a:lstStyle/>
        <a:p>
          <a:endParaRPr lang="es-MX"/>
        </a:p>
      </dgm:t>
    </dgm:pt>
    <dgm:pt modelId="{BE0B07DD-1CCA-49E2-A34D-F05CCC4BD3C4}" type="pres">
      <dgm:prSet presAssocID="{92F81C5F-FEED-49FA-85DC-F8361F6B8638}" presName="rootConnector" presStyleLbl="node1" presStyleIdx="3" presStyleCnt="4"/>
      <dgm:spPr/>
      <dgm:t>
        <a:bodyPr/>
        <a:lstStyle/>
        <a:p>
          <a:endParaRPr lang="es-MX"/>
        </a:p>
      </dgm:t>
    </dgm:pt>
    <dgm:pt modelId="{06A698B7-159F-4E9F-BF94-28D6EF3B4130}" type="pres">
      <dgm:prSet presAssocID="{92F81C5F-FEED-49FA-85DC-F8361F6B8638}" presName="childShape" presStyleCnt="0"/>
      <dgm:spPr/>
      <dgm:t>
        <a:bodyPr/>
        <a:lstStyle/>
        <a:p>
          <a:endParaRPr lang="es-MX"/>
        </a:p>
      </dgm:t>
    </dgm:pt>
    <dgm:pt modelId="{08FA8D8F-BF4F-40D4-8BA8-904BA2F66CB2}" type="pres">
      <dgm:prSet presAssocID="{87E751DB-4BA4-495B-8D91-8A470841C402}" presName="Name13" presStyleLbl="parChTrans1D2" presStyleIdx="3" presStyleCnt="4"/>
      <dgm:spPr/>
      <dgm:t>
        <a:bodyPr/>
        <a:lstStyle/>
        <a:p>
          <a:endParaRPr lang="es-MX"/>
        </a:p>
      </dgm:t>
    </dgm:pt>
    <dgm:pt modelId="{86B93FF9-697C-4E18-9424-BBD1272715B2}" type="pres">
      <dgm:prSet presAssocID="{17906DEE-4026-46AA-B6FD-C873587E92BE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1E2BA6B-1869-4B50-9F20-2BA3C86BFBA9}" type="presOf" srcId="{03A7FDBB-C8D3-4A10-96EB-C29BA2A8F715}" destId="{BFF15C66-92E9-463C-9728-84E0BF1EE6E5}" srcOrd="0" destOrd="0" presId="urn:microsoft.com/office/officeart/2005/8/layout/hierarchy3"/>
    <dgm:cxn modelId="{1479FBFD-B84D-4750-9A04-BF9D690E5FDB}" type="presOf" srcId="{DE740B1E-758E-4743-95A3-98573A8986FB}" destId="{525B97BF-398A-4662-9383-89E6AE34835B}" srcOrd="0" destOrd="0" presId="urn:microsoft.com/office/officeart/2005/8/layout/hierarchy3"/>
    <dgm:cxn modelId="{C4371EAD-DF4E-483E-86E8-B71CBB52DEEF}" type="presOf" srcId="{87E751DB-4BA4-495B-8D91-8A470841C402}" destId="{08FA8D8F-BF4F-40D4-8BA8-904BA2F66CB2}" srcOrd="0" destOrd="0" presId="urn:microsoft.com/office/officeart/2005/8/layout/hierarchy3"/>
    <dgm:cxn modelId="{FDE409A3-4239-42F8-BE1A-6EAB2C1F3D1D}" type="presOf" srcId="{92F81C5F-FEED-49FA-85DC-F8361F6B8638}" destId="{3CA642CF-0282-4A75-8A02-390846735761}" srcOrd="0" destOrd="0" presId="urn:microsoft.com/office/officeart/2005/8/layout/hierarchy3"/>
    <dgm:cxn modelId="{FCFEEA37-6AE6-4E3F-878A-1E283D75B3D6}" srcId="{D3A64CE4-1B3F-4C09-AA17-1606AC40C98C}" destId="{4F77B133-AF24-4504-A4CA-FDDC3551B1CD}" srcOrd="1" destOrd="0" parTransId="{75EBC314-1636-40BA-B6DB-38ABEBF27E5B}" sibTransId="{0157828D-4D0F-46D7-B4EC-E6E1CAA7A120}"/>
    <dgm:cxn modelId="{8CCC3D55-958D-4F91-8465-AF20B1A1D4BE}" srcId="{D3A64CE4-1B3F-4C09-AA17-1606AC40C98C}" destId="{92F81C5F-FEED-49FA-85DC-F8361F6B8638}" srcOrd="3" destOrd="0" parTransId="{EDD0BC1C-6EC4-4809-9BCF-356410B03667}" sibTransId="{1A0258F1-1CFA-440E-A8DD-00A42D6B6DCA}"/>
    <dgm:cxn modelId="{48F5E441-CB5E-47C4-9A95-5FE4FBC3812F}" type="presOf" srcId="{E9392D23-7F55-4C33-B065-256AEA779D9D}" destId="{8AAFBABD-A5D4-4441-8D97-87F1CA5EFF03}" srcOrd="0" destOrd="0" presId="urn:microsoft.com/office/officeart/2005/8/layout/hierarchy3"/>
    <dgm:cxn modelId="{23886D3B-508B-4491-8000-845FE1EF8445}" srcId="{03A7FDBB-C8D3-4A10-96EB-C29BA2A8F715}" destId="{DE740B1E-758E-4743-95A3-98573A8986FB}" srcOrd="0" destOrd="0" parTransId="{E9392D23-7F55-4C33-B065-256AEA779D9D}" sibTransId="{5859679B-24CA-45C2-8A98-6B934000C9A1}"/>
    <dgm:cxn modelId="{F220D7D8-FA5C-4C33-9A93-CB535CE4DF71}" type="presOf" srcId="{29C8EED1-8DE4-4F87-AC4D-6CAD50A88240}" destId="{60E52314-93CB-49EA-B719-A2035E6586CD}" srcOrd="1" destOrd="0" presId="urn:microsoft.com/office/officeart/2005/8/layout/hierarchy3"/>
    <dgm:cxn modelId="{A6A5038F-36FC-470B-9115-695BD08A1779}" srcId="{4F77B133-AF24-4504-A4CA-FDDC3551B1CD}" destId="{D1D73D93-E3F1-4EC5-A7D2-62AB6E8F6673}" srcOrd="0" destOrd="0" parTransId="{5732B900-D411-40DA-9B0F-C36F6693838F}" sibTransId="{9517EE6F-9919-4D76-A994-245B9F77D211}"/>
    <dgm:cxn modelId="{7B014A0A-69AD-4F70-A84B-A7D972DA1D2A}" type="presOf" srcId="{17906DEE-4026-46AA-B6FD-C873587E92BE}" destId="{86B93FF9-697C-4E18-9424-BBD1272715B2}" srcOrd="0" destOrd="0" presId="urn:microsoft.com/office/officeart/2005/8/layout/hierarchy3"/>
    <dgm:cxn modelId="{9F545FB4-AC96-406B-A00B-BB19DC4BC3B8}" type="presOf" srcId="{05953AA5-3F3E-42AD-A545-6E3FD9B44596}" destId="{589692BF-7682-4EA4-8747-AB6FE29FE9A6}" srcOrd="0" destOrd="0" presId="urn:microsoft.com/office/officeart/2005/8/layout/hierarchy3"/>
    <dgm:cxn modelId="{1F7A9B9C-B5B0-4A5A-87CB-CBA76F6A0510}" type="presOf" srcId="{D1D73D93-E3F1-4EC5-A7D2-62AB6E8F6673}" destId="{6B87E775-33D8-463E-82DF-D770E955FBA7}" srcOrd="0" destOrd="0" presId="urn:microsoft.com/office/officeart/2005/8/layout/hierarchy3"/>
    <dgm:cxn modelId="{DE64EAE8-1CF1-44E1-AED7-72CD7E072AD1}" type="presOf" srcId="{4F77B133-AF24-4504-A4CA-FDDC3551B1CD}" destId="{DC19ABA6-9B5A-4192-A367-99E76022A246}" srcOrd="0" destOrd="0" presId="urn:microsoft.com/office/officeart/2005/8/layout/hierarchy3"/>
    <dgm:cxn modelId="{1ACE73D4-3037-45F7-96E3-92D671A14F11}" type="presOf" srcId="{D3A64CE4-1B3F-4C09-AA17-1606AC40C98C}" destId="{3F44C65C-8148-4F14-8110-E70AEB9186D9}" srcOrd="0" destOrd="0" presId="urn:microsoft.com/office/officeart/2005/8/layout/hierarchy3"/>
    <dgm:cxn modelId="{297E8C8C-27F7-48E8-8F9D-585974F4C0BB}" srcId="{29C8EED1-8DE4-4F87-AC4D-6CAD50A88240}" destId="{A7D91D9B-C8C0-47B3-91E6-9F8FB0C61A3C}" srcOrd="0" destOrd="0" parTransId="{05953AA5-3F3E-42AD-A545-6E3FD9B44596}" sibTransId="{1F3FEA54-15AC-47C2-882F-1D8FC5765507}"/>
    <dgm:cxn modelId="{2DA5EDEC-8A2D-427B-8D55-1A9F7E29B2B8}" type="presOf" srcId="{29C8EED1-8DE4-4F87-AC4D-6CAD50A88240}" destId="{6A9B122C-EB35-4BCD-ABAD-A7808BC35D22}" srcOrd="0" destOrd="0" presId="urn:microsoft.com/office/officeart/2005/8/layout/hierarchy3"/>
    <dgm:cxn modelId="{561AD131-63D6-46EA-A39A-F5129C1DFEDA}" srcId="{D3A64CE4-1B3F-4C09-AA17-1606AC40C98C}" destId="{03A7FDBB-C8D3-4A10-96EB-C29BA2A8F715}" srcOrd="0" destOrd="0" parTransId="{274FA4E5-864C-4083-8F1F-8ED1DDD34D8E}" sibTransId="{0A7352FA-8B54-494F-86A2-78E3C84596D5}"/>
    <dgm:cxn modelId="{63C8E1D8-63FA-46E1-B641-116999F85AE5}" srcId="{D3A64CE4-1B3F-4C09-AA17-1606AC40C98C}" destId="{29C8EED1-8DE4-4F87-AC4D-6CAD50A88240}" srcOrd="2" destOrd="0" parTransId="{753F8C9D-5C54-4721-AC78-3DF94D5294D7}" sibTransId="{574B9108-F782-4DEC-80FA-CC81A6FFE27F}"/>
    <dgm:cxn modelId="{0380F523-B7F8-44E0-9B36-9DBF140D60C2}" type="presOf" srcId="{03A7FDBB-C8D3-4A10-96EB-C29BA2A8F715}" destId="{F6397D43-D823-4F8B-B955-DE73C2685515}" srcOrd="1" destOrd="0" presId="urn:microsoft.com/office/officeart/2005/8/layout/hierarchy3"/>
    <dgm:cxn modelId="{D913B314-64FC-42A7-B242-E9A635933676}" type="presOf" srcId="{5732B900-D411-40DA-9B0F-C36F6693838F}" destId="{90E4BB0A-E236-4BF3-81EC-853A6018732B}" srcOrd="0" destOrd="0" presId="urn:microsoft.com/office/officeart/2005/8/layout/hierarchy3"/>
    <dgm:cxn modelId="{1CC245D5-88A6-4E33-84E3-DED14D2C7264}" type="presOf" srcId="{92F81C5F-FEED-49FA-85DC-F8361F6B8638}" destId="{BE0B07DD-1CCA-49E2-A34D-F05CCC4BD3C4}" srcOrd="1" destOrd="0" presId="urn:microsoft.com/office/officeart/2005/8/layout/hierarchy3"/>
    <dgm:cxn modelId="{19D98A39-156C-4A33-8023-A8114C4E657D}" type="presOf" srcId="{4F77B133-AF24-4504-A4CA-FDDC3551B1CD}" destId="{78CA3916-6F9D-4D19-A1EC-E137000A5BA9}" srcOrd="1" destOrd="0" presId="urn:microsoft.com/office/officeart/2005/8/layout/hierarchy3"/>
    <dgm:cxn modelId="{ACA99F90-9A96-47F0-A070-E137B8D632CC}" type="presOf" srcId="{A7D91D9B-C8C0-47B3-91E6-9F8FB0C61A3C}" destId="{D58A0015-9F98-4BDE-AD88-3B39290388B1}" srcOrd="0" destOrd="0" presId="urn:microsoft.com/office/officeart/2005/8/layout/hierarchy3"/>
    <dgm:cxn modelId="{75243C27-D936-4818-9442-44568A3042CF}" srcId="{92F81C5F-FEED-49FA-85DC-F8361F6B8638}" destId="{17906DEE-4026-46AA-B6FD-C873587E92BE}" srcOrd="0" destOrd="0" parTransId="{87E751DB-4BA4-495B-8D91-8A470841C402}" sibTransId="{20BD1C9E-B403-4B78-AE5C-677473B876D8}"/>
    <dgm:cxn modelId="{DB0CDC03-CE6B-484C-A360-02921F126773}" type="presParOf" srcId="{3F44C65C-8148-4F14-8110-E70AEB9186D9}" destId="{1C06CD9E-EAF3-473B-BE14-A715B0987B69}" srcOrd="0" destOrd="0" presId="urn:microsoft.com/office/officeart/2005/8/layout/hierarchy3"/>
    <dgm:cxn modelId="{3C9A0294-3100-47FF-A5EC-F29914B8C33D}" type="presParOf" srcId="{1C06CD9E-EAF3-473B-BE14-A715B0987B69}" destId="{69004621-9405-4B4B-A72E-6892D4061E4D}" srcOrd="0" destOrd="0" presId="urn:microsoft.com/office/officeart/2005/8/layout/hierarchy3"/>
    <dgm:cxn modelId="{0B1BCE9A-7C24-4BAB-B166-6FA33A4D1D82}" type="presParOf" srcId="{69004621-9405-4B4B-A72E-6892D4061E4D}" destId="{BFF15C66-92E9-463C-9728-84E0BF1EE6E5}" srcOrd="0" destOrd="0" presId="urn:microsoft.com/office/officeart/2005/8/layout/hierarchy3"/>
    <dgm:cxn modelId="{DC94E125-21DD-4763-97EC-78CD3320AFF5}" type="presParOf" srcId="{69004621-9405-4B4B-A72E-6892D4061E4D}" destId="{F6397D43-D823-4F8B-B955-DE73C2685515}" srcOrd="1" destOrd="0" presId="urn:microsoft.com/office/officeart/2005/8/layout/hierarchy3"/>
    <dgm:cxn modelId="{6CEE7DFF-BA1B-42BE-AC16-196EC0B8B886}" type="presParOf" srcId="{1C06CD9E-EAF3-473B-BE14-A715B0987B69}" destId="{E465BB57-EFF8-42FD-BA27-575C6FEF55AB}" srcOrd="1" destOrd="0" presId="urn:microsoft.com/office/officeart/2005/8/layout/hierarchy3"/>
    <dgm:cxn modelId="{FB8B349B-787E-41D8-993F-10BE084E0506}" type="presParOf" srcId="{E465BB57-EFF8-42FD-BA27-575C6FEF55AB}" destId="{8AAFBABD-A5D4-4441-8D97-87F1CA5EFF03}" srcOrd="0" destOrd="0" presId="urn:microsoft.com/office/officeart/2005/8/layout/hierarchy3"/>
    <dgm:cxn modelId="{129CAEF1-4C2D-4027-9995-76BAF2C33CB0}" type="presParOf" srcId="{E465BB57-EFF8-42FD-BA27-575C6FEF55AB}" destId="{525B97BF-398A-4662-9383-89E6AE34835B}" srcOrd="1" destOrd="0" presId="urn:microsoft.com/office/officeart/2005/8/layout/hierarchy3"/>
    <dgm:cxn modelId="{C80C16D9-05BF-4738-ADC1-E2F274F28D7B}" type="presParOf" srcId="{3F44C65C-8148-4F14-8110-E70AEB9186D9}" destId="{F32EFE8E-507B-48D8-B561-99432DBD28F7}" srcOrd="1" destOrd="0" presId="urn:microsoft.com/office/officeart/2005/8/layout/hierarchy3"/>
    <dgm:cxn modelId="{E3F7F8E8-319C-4568-83F9-4E13A6755E21}" type="presParOf" srcId="{F32EFE8E-507B-48D8-B561-99432DBD28F7}" destId="{5384915B-680F-40DB-A82D-1FD1B422675D}" srcOrd="0" destOrd="0" presId="urn:microsoft.com/office/officeart/2005/8/layout/hierarchy3"/>
    <dgm:cxn modelId="{501947D5-BF23-4A21-9692-6940A5E11A50}" type="presParOf" srcId="{5384915B-680F-40DB-A82D-1FD1B422675D}" destId="{DC19ABA6-9B5A-4192-A367-99E76022A246}" srcOrd="0" destOrd="0" presId="urn:microsoft.com/office/officeart/2005/8/layout/hierarchy3"/>
    <dgm:cxn modelId="{F96EAC4C-9798-448E-86D4-013FB2101111}" type="presParOf" srcId="{5384915B-680F-40DB-A82D-1FD1B422675D}" destId="{78CA3916-6F9D-4D19-A1EC-E137000A5BA9}" srcOrd="1" destOrd="0" presId="urn:microsoft.com/office/officeart/2005/8/layout/hierarchy3"/>
    <dgm:cxn modelId="{D4002274-E0D3-444D-BB83-A77A0DA95C1C}" type="presParOf" srcId="{F32EFE8E-507B-48D8-B561-99432DBD28F7}" destId="{8EF71E75-6C33-40AC-9DEB-E7AB2B9AFD5F}" srcOrd="1" destOrd="0" presId="urn:microsoft.com/office/officeart/2005/8/layout/hierarchy3"/>
    <dgm:cxn modelId="{D894FA68-4379-4335-9180-885AEF3B63EA}" type="presParOf" srcId="{8EF71E75-6C33-40AC-9DEB-E7AB2B9AFD5F}" destId="{90E4BB0A-E236-4BF3-81EC-853A6018732B}" srcOrd="0" destOrd="0" presId="urn:microsoft.com/office/officeart/2005/8/layout/hierarchy3"/>
    <dgm:cxn modelId="{1ACE950E-5F94-424A-9C13-F5E79D2B4F0E}" type="presParOf" srcId="{8EF71E75-6C33-40AC-9DEB-E7AB2B9AFD5F}" destId="{6B87E775-33D8-463E-82DF-D770E955FBA7}" srcOrd="1" destOrd="0" presId="urn:microsoft.com/office/officeart/2005/8/layout/hierarchy3"/>
    <dgm:cxn modelId="{259BAD42-192E-4FB2-98C0-D5E902A018AA}" type="presParOf" srcId="{3F44C65C-8148-4F14-8110-E70AEB9186D9}" destId="{060607A2-2A3E-42B9-9ABA-2218A26A1B8F}" srcOrd="2" destOrd="0" presId="urn:microsoft.com/office/officeart/2005/8/layout/hierarchy3"/>
    <dgm:cxn modelId="{E1F2E8E9-A4C4-40CC-A68C-C9D7E2E4D82E}" type="presParOf" srcId="{060607A2-2A3E-42B9-9ABA-2218A26A1B8F}" destId="{8C850650-E008-42FD-A9F3-7CC977B1F9AC}" srcOrd="0" destOrd="0" presId="urn:microsoft.com/office/officeart/2005/8/layout/hierarchy3"/>
    <dgm:cxn modelId="{8163145A-C4E1-44CB-9F87-918338263009}" type="presParOf" srcId="{8C850650-E008-42FD-A9F3-7CC977B1F9AC}" destId="{6A9B122C-EB35-4BCD-ABAD-A7808BC35D22}" srcOrd="0" destOrd="0" presId="urn:microsoft.com/office/officeart/2005/8/layout/hierarchy3"/>
    <dgm:cxn modelId="{7C4817AB-D387-45D2-B6A2-F74FA69F42F2}" type="presParOf" srcId="{8C850650-E008-42FD-A9F3-7CC977B1F9AC}" destId="{60E52314-93CB-49EA-B719-A2035E6586CD}" srcOrd="1" destOrd="0" presId="urn:microsoft.com/office/officeart/2005/8/layout/hierarchy3"/>
    <dgm:cxn modelId="{9FBDE13D-6F12-467D-BBF5-AFF5E457E5EE}" type="presParOf" srcId="{060607A2-2A3E-42B9-9ABA-2218A26A1B8F}" destId="{B63BF88B-8614-4512-BED7-E18FAFE048D0}" srcOrd="1" destOrd="0" presId="urn:microsoft.com/office/officeart/2005/8/layout/hierarchy3"/>
    <dgm:cxn modelId="{3C3BFE48-F7E6-478E-88BF-1DDA7E3CFB9A}" type="presParOf" srcId="{B63BF88B-8614-4512-BED7-E18FAFE048D0}" destId="{589692BF-7682-4EA4-8747-AB6FE29FE9A6}" srcOrd="0" destOrd="0" presId="urn:microsoft.com/office/officeart/2005/8/layout/hierarchy3"/>
    <dgm:cxn modelId="{5A04815B-6120-42F5-AE30-385562127A87}" type="presParOf" srcId="{B63BF88B-8614-4512-BED7-E18FAFE048D0}" destId="{D58A0015-9F98-4BDE-AD88-3B39290388B1}" srcOrd="1" destOrd="0" presId="urn:microsoft.com/office/officeart/2005/8/layout/hierarchy3"/>
    <dgm:cxn modelId="{71B4EC9A-8630-4AE1-A247-BCEAFBBB613E}" type="presParOf" srcId="{3F44C65C-8148-4F14-8110-E70AEB9186D9}" destId="{85B1EF8D-E7AD-4E57-9852-A3FCF66D1AAC}" srcOrd="3" destOrd="0" presId="urn:microsoft.com/office/officeart/2005/8/layout/hierarchy3"/>
    <dgm:cxn modelId="{E2FB06B3-7C93-4959-BF1A-62498897A448}" type="presParOf" srcId="{85B1EF8D-E7AD-4E57-9852-A3FCF66D1AAC}" destId="{3EB0A5CA-0C62-47A0-8875-138C35E741B7}" srcOrd="0" destOrd="0" presId="urn:microsoft.com/office/officeart/2005/8/layout/hierarchy3"/>
    <dgm:cxn modelId="{04D69FA3-CD8D-4BD9-824C-BD96922D1A8C}" type="presParOf" srcId="{3EB0A5CA-0C62-47A0-8875-138C35E741B7}" destId="{3CA642CF-0282-4A75-8A02-390846735761}" srcOrd="0" destOrd="0" presId="urn:microsoft.com/office/officeart/2005/8/layout/hierarchy3"/>
    <dgm:cxn modelId="{605D0085-A7C9-4174-B0FF-4E3776114077}" type="presParOf" srcId="{3EB0A5CA-0C62-47A0-8875-138C35E741B7}" destId="{BE0B07DD-1CCA-49E2-A34D-F05CCC4BD3C4}" srcOrd="1" destOrd="0" presId="urn:microsoft.com/office/officeart/2005/8/layout/hierarchy3"/>
    <dgm:cxn modelId="{2ACB8781-089E-4EBB-AFF9-A1D4C170A7C1}" type="presParOf" srcId="{85B1EF8D-E7AD-4E57-9852-A3FCF66D1AAC}" destId="{06A698B7-159F-4E9F-BF94-28D6EF3B4130}" srcOrd="1" destOrd="0" presId="urn:microsoft.com/office/officeart/2005/8/layout/hierarchy3"/>
    <dgm:cxn modelId="{82322F9C-D93D-42F7-B0C6-E9658F2C156B}" type="presParOf" srcId="{06A698B7-159F-4E9F-BF94-28D6EF3B4130}" destId="{08FA8D8F-BF4F-40D4-8BA8-904BA2F66CB2}" srcOrd="0" destOrd="0" presId="urn:microsoft.com/office/officeart/2005/8/layout/hierarchy3"/>
    <dgm:cxn modelId="{A5164D3B-230C-49EA-9AFC-6A8E151030A4}" type="presParOf" srcId="{06A698B7-159F-4E9F-BF94-28D6EF3B4130}" destId="{86B93FF9-697C-4E18-9424-BBD1272715B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D81F6A-E752-47D9-8B48-F63078E2F589}">
      <dsp:nvSpPr>
        <dsp:cNvPr id="0" name=""/>
        <dsp:cNvSpPr/>
      </dsp:nvSpPr>
      <dsp:spPr>
        <a:xfrm rot="2562783">
          <a:off x="3070048" y="3202907"/>
          <a:ext cx="690035" cy="50361"/>
        </a:xfrm>
        <a:custGeom>
          <a:avLst/>
          <a:gdLst/>
          <a:ahLst/>
          <a:cxnLst/>
          <a:rect l="0" t="0" r="0" b="0"/>
          <a:pathLst>
            <a:path>
              <a:moveTo>
                <a:pt x="0" y="25180"/>
              </a:moveTo>
              <a:lnTo>
                <a:pt x="690035" y="2518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DA0F39-DC08-4886-87F0-E632F7CCE507}">
      <dsp:nvSpPr>
        <dsp:cNvPr id="0" name=""/>
        <dsp:cNvSpPr/>
      </dsp:nvSpPr>
      <dsp:spPr>
        <a:xfrm>
          <a:off x="3161560" y="2259305"/>
          <a:ext cx="767558" cy="50361"/>
        </a:xfrm>
        <a:custGeom>
          <a:avLst/>
          <a:gdLst/>
          <a:ahLst/>
          <a:cxnLst/>
          <a:rect l="0" t="0" r="0" b="0"/>
          <a:pathLst>
            <a:path>
              <a:moveTo>
                <a:pt x="0" y="25180"/>
              </a:moveTo>
              <a:lnTo>
                <a:pt x="767558" y="2518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CD80D7-165A-431D-9BDB-0A22E30AAC71}">
      <dsp:nvSpPr>
        <dsp:cNvPr id="0" name=""/>
        <dsp:cNvSpPr/>
      </dsp:nvSpPr>
      <dsp:spPr>
        <a:xfrm rot="19037217">
          <a:off x="3070048" y="1315703"/>
          <a:ext cx="690035" cy="50361"/>
        </a:xfrm>
        <a:custGeom>
          <a:avLst/>
          <a:gdLst/>
          <a:ahLst/>
          <a:cxnLst/>
          <a:rect l="0" t="0" r="0" b="0"/>
          <a:pathLst>
            <a:path>
              <a:moveTo>
                <a:pt x="0" y="25180"/>
              </a:moveTo>
              <a:lnTo>
                <a:pt x="690035" y="2518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42B6E-9048-4FFD-BBA7-027F41FB7104}">
      <dsp:nvSpPr>
        <dsp:cNvPr id="0" name=""/>
        <dsp:cNvSpPr/>
      </dsp:nvSpPr>
      <dsp:spPr>
        <a:xfrm>
          <a:off x="493994" y="760891"/>
          <a:ext cx="3797933" cy="304718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A716C5-9183-42A8-B752-DCFE1F2165D7}">
      <dsp:nvSpPr>
        <dsp:cNvPr id="0" name=""/>
        <dsp:cNvSpPr/>
      </dsp:nvSpPr>
      <dsp:spPr>
        <a:xfrm>
          <a:off x="3493831" y="1168"/>
          <a:ext cx="1317598" cy="131759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b="1" kern="1200" dirty="0" smtClean="0"/>
            <a:t>RED</a:t>
          </a:r>
          <a:endParaRPr lang="es-MX" sz="2200" b="1" kern="1200" dirty="0"/>
        </a:p>
      </dsp:txBody>
      <dsp:txXfrm>
        <a:off x="3686789" y="194126"/>
        <a:ext cx="931682" cy="931682"/>
      </dsp:txXfrm>
    </dsp:sp>
    <dsp:sp modelId="{815792A2-2BD8-43EC-9D21-3B573371C3E7}">
      <dsp:nvSpPr>
        <dsp:cNvPr id="0" name=""/>
        <dsp:cNvSpPr/>
      </dsp:nvSpPr>
      <dsp:spPr>
        <a:xfrm>
          <a:off x="4943190" y="1168"/>
          <a:ext cx="1976397" cy="13175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Conjunto de puntos</a:t>
          </a:r>
          <a:endParaRPr lang="es-MX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Conjunto de líneas</a:t>
          </a:r>
          <a:endParaRPr lang="es-MX" sz="1800" kern="1200" dirty="0"/>
        </a:p>
      </dsp:txBody>
      <dsp:txXfrm>
        <a:off x="4943190" y="1168"/>
        <a:ext cx="1976397" cy="1317598"/>
      </dsp:txXfrm>
    </dsp:sp>
    <dsp:sp modelId="{7682D40C-D842-4038-B6D0-0A153B98AEC9}">
      <dsp:nvSpPr>
        <dsp:cNvPr id="0" name=""/>
        <dsp:cNvSpPr/>
      </dsp:nvSpPr>
      <dsp:spPr>
        <a:xfrm>
          <a:off x="3929119" y="1625686"/>
          <a:ext cx="1317598" cy="1317598"/>
        </a:xfrm>
        <a:prstGeom prst="ellipse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b="1" kern="1200" dirty="0" smtClean="0"/>
            <a:t>NODOS</a:t>
          </a:r>
          <a:endParaRPr lang="es-MX" sz="2200" b="1" kern="1200" dirty="0"/>
        </a:p>
      </dsp:txBody>
      <dsp:txXfrm>
        <a:off x="4122077" y="1818644"/>
        <a:ext cx="931682" cy="931682"/>
      </dsp:txXfrm>
    </dsp:sp>
    <dsp:sp modelId="{3C80846A-285E-45DE-92A5-AABF4487DFBF}">
      <dsp:nvSpPr>
        <dsp:cNvPr id="0" name=""/>
        <dsp:cNvSpPr/>
      </dsp:nvSpPr>
      <dsp:spPr>
        <a:xfrm>
          <a:off x="5378478" y="1625686"/>
          <a:ext cx="1976397" cy="13175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b="1" kern="1200" dirty="0" smtClean="0"/>
            <a:t>Puntos (o vértices)</a:t>
          </a:r>
          <a:endParaRPr lang="es-MX" sz="1800" b="1" kern="1200" dirty="0"/>
        </a:p>
      </dsp:txBody>
      <dsp:txXfrm>
        <a:off x="5378478" y="1625686"/>
        <a:ext cx="1976397" cy="1317598"/>
      </dsp:txXfrm>
    </dsp:sp>
    <dsp:sp modelId="{BEF21601-50E4-41AF-BCC8-333E86E52007}">
      <dsp:nvSpPr>
        <dsp:cNvPr id="0" name=""/>
        <dsp:cNvSpPr/>
      </dsp:nvSpPr>
      <dsp:spPr>
        <a:xfrm>
          <a:off x="3493831" y="3250204"/>
          <a:ext cx="1317598" cy="131759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b="1" kern="1200" dirty="0" smtClean="0"/>
            <a:t>Arcos</a:t>
          </a:r>
          <a:endParaRPr lang="es-MX" sz="2200" b="1" kern="1200" dirty="0"/>
        </a:p>
      </dsp:txBody>
      <dsp:txXfrm>
        <a:off x="3686789" y="3443162"/>
        <a:ext cx="931682" cy="931682"/>
      </dsp:txXfrm>
    </dsp:sp>
    <dsp:sp modelId="{755D36B1-9DE1-4795-845B-38E97CF4CF04}">
      <dsp:nvSpPr>
        <dsp:cNvPr id="0" name=""/>
        <dsp:cNvSpPr/>
      </dsp:nvSpPr>
      <dsp:spPr>
        <a:xfrm>
          <a:off x="4943190" y="3250204"/>
          <a:ext cx="1976397" cy="13175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Etiquetan al dar nombre de los nodos</a:t>
          </a:r>
          <a:endParaRPr lang="es-MX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En sus puntos terminales</a:t>
          </a:r>
          <a:endParaRPr lang="es-MX" sz="1800" kern="1200" dirty="0"/>
        </a:p>
      </dsp:txBody>
      <dsp:txXfrm>
        <a:off x="4943190" y="3250204"/>
        <a:ext cx="1976397" cy="13175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10615-1BD3-4B67-9009-018B1197054A}">
      <dsp:nvSpPr>
        <dsp:cNvPr id="0" name=""/>
        <dsp:cNvSpPr/>
      </dsp:nvSpPr>
      <dsp:spPr>
        <a:xfrm>
          <a:off x="1619238" y="308"/>
          <a:ext cx="2428857" cy="1203267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lumMod val="60000"/>
            <a:lumOff val="40000"/>
            <a:alpha val="9000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El flujo a través de un arco se permite solo en una dirección.</a:t>
          </a:r>
          <a:endParaRPr lang="es-MX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La dirección se indica agregando una cabeza al final  de la línea que representa un arco.</a:t>
          </a:r>
          <a:endParaRPr lang="es-MX" sz="1100" kern="1200" dirty="0"/>
        </a:p>
      </dsp:txBody>
      <dsp:txXfrm>
        <a:off x="1619238" y="150716"/>
        <a:ext cx="1977632" cy="902451"/>
      </dsp:txXfrm>
    </dsp:sp>
    <dsp:sp modelId="{C2CEC8A7-45F2-4294-A610-62B850B66676}">
      <dsp:nvSpPr>
        <dsp:cNvPr id="0" name=""/>
        <dsp:cNvSpPr/>
      </dsp:nvSpPr>
      <dsp:spPr>
        <a:xfrm>
          <a:off x="0" y="308"/>
          <a:ext cx="1619238" cy="1203267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Arco dirigido</a:t>
          </a:r>
          <a:endParaRPr lang="es-MX" sz="3100" kern="1200" dirty="0"/>
        </a:p>
      </dsp:txBody>
      <dsp:txXfrm>
        <a:off x="58739" y="59047"/>
        <a:ext cx="1501760" cy="1085789"/>
      </dsp:txXfrm>
    </dsp:sp>
    <dsp:sp modelId="{10974BD5-BA98-46CE-B369-2C42E50C0D42}">
      <dsp:nvSpPr>
        <dsp:cNvPr id="0" name=""/>
        <dsp:cNvSpPr/>
      </dsp:nvSpPr>
      <dsp:spPr>
        <a:xfrm>
          <a:off x="1619238" y="1323902"/>
          <a:ext cx="2428857" cy="120326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/>
            <a:t>Si el flujo a través de un arco se permite en ambas direcciones</a:t>
          </a:r>
          <a:endParaRPr lang="es-MX" sz="1200" kern="1200" dirty="0"/>
        </a:p>
      </dsp:txBody>
      <dsp:txXfrm>
        <a:off x="1619238" y="1474310"/>
        <a:ext cx="1977632" cy="902451"/>
      </dsp:txXfrm>
    </dsp:sp>
    <dsp:sp modelId="{CEBE0F70-31F8-4E4E-BAB8-EEC44F4E92DA}">
      <dsp:nvSpPr>
        <dsp:cNvPr id="0" name=""/>
        <dsp:cNvSpPr/>
      </dsp:nvSpPr>
      <dsp:spPr>
        <a:xfrm>
          <a:off x="0" y="1323902"/>
          <a:ext cx="1619238" cy="1203267"/>
        </a:xfrm>
        <a:prstGeom prst="roundRect">
          <a:avLst/>
        </a:prstGeom>
        <a:solidFill>
          <a:srgbClr val="0070C0"/>
        </a:solidFill>
        <a:ln>
          <a:solidFill>
            <a:srgbClr val="0070C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Arco no dirigido</a:t>
          </a:r>
          <a:endParaRPr lang="es-MX" sz="3100" kern="1200" dirty="0"/>
        </a:p>
      </dsp:txBody>
      <dsp:txXfrm>
        <a:off x="58739" y="1382641"/>
        <a:ext cx="1501760" cy="10857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AD5213-0246-452D-99F4-644873B19CE5}">
      <dsp:nvSpPr>
        <dsp:cNvPr id="0" name=""/>
        <dsp:cNvSpPr/>
      </dsp:nvSpPr>
      <dsp:spPr>
        <a:xfrm>
          <a:off x="3881" y="571624"/>
          <a:ext cx="1487977" cy="578392"/>
        </a:xfrm>
        <a:prstGeom prst="rect">
          <a:avLst/>
        </a:prstGeom>
        <a:solidFill>
          <a:srgbClr val="00B0F0"/>
        </a:solidFill>
        <a:ln w="9525" cap="flat" cmpd="sng" algn="ctr">
          <a:solidFill>
            <a:srgbClr val="00B0F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Trayectoria</a:t>
          </a:r>
          <a:endParaRPr lang="es-MX" sz="1600" kern="1200" dirty="0"/>
        </a:p>
      </dsp:txBody>
      <dsp:txXfrm>
        <a:off x="3881" y="571624"/>
        <a:ext cx="1487977" cy="578392"/>
      </dsp:txXfrm>
    </dsp:sp>
    <dsp:sp modelId="{FC75C5C5-9AE5-4257-9B86-F0FA23EFCB46}">
      <dsp:nvSpPr>
        <dsp:cNvPr id="0" name=""/>
        <dsp:cNvSpPr/>
      </dsp:nvSpPr>
      <dsp:spPr>
        <a:xfrm>
          <a:off x="3881" y="1150016"/>
          <a:ext cx="1487977" cy="1590727"/>
        </a:xfrm>
        <a:prstGeom prst="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Sucesión de arcos distintos que conectan nodos</a:t>
          </a:r>
          <a:endParaRPr lang="es-MX" sz="1600" kern="1200" dirty="0"/>
        </a:p>
      </dsp:txBody>
      <dsp:txXfrm>
        <a:off x="3881" y="1150016"/>
        <a:ext cx="1487977" cy="1590727"/>
      </dsp:txXfrm>
    </dsp:sp>
    <dsp:sp modelId="{6D2704F5-91B0-4C00-A922-A33EA9687E58}">
      <dsp:nvSpPr>
        <dsp:cNvPr id="0" name=""/>
        <dsp:cNvSpPr/>
      </dsp:nvSpPr>
      <dsp:spPr>
        <a:xfrm>
          <a:off x="1700176" y="571624"/>
          <a:ext cx="1487977" cy="578392"/>
        </a:xfrm>
        <a:prstGeom prst="rect">
          <a:avLst/>
        </a:prstGeom>
        <a:solidFill>
          <a:srgbClr val="0070C0"/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Ciclo </a:t>
          </a:r>
          <a:endParaRPr lang="es-MX" sz="1600" kern="1200" dirty="0"/>
        </a:p>
      </dsp:txBody>
      <dsp:txXfrm>
        <a:off x="1700176" y="571624"/>
        <a:ext cx="1487977" cy="578392"/>
      </dsp:txXfrm>
    </dsp:sp>
    <dsp:sp modelId="{FCE24148-F1F1-489C-8479-742627B46F9E}">
      <dsp:nvSpPr>
        <dsp:cNvPr id="0" name=""/>
        <dsp:cNvSpPr/>
      </dsp:nvSpPr>
      <dsp:spPr>
        <a:xfrm>
          <a:off x="1700176" y="1150016"/>
          <a:ext cx="1487977" cy="1590727"/>
        </a:xfrm>
        <a:prstGeom prst="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Trayectoria que comienza y termina en el mismo nodo</a:t>
          </a:r>
          <a:endParaRPr lang="es-MX" sz="1600" kern="1200" dirty="0"/>
        </a:p>
      </dsp:txBody>
      <dsp:txXfrm>
        <a:off x="1700176" y="1150016"/>
        <a:ext cx="1487977" cy="1590727"/>
      </dsp:txXfrm>
    </dsp:sp>
    <dsp:sp modelId="{A85B8D35-D308-4B8F-82C9-1D41AF6BAC19}">
      <dsp:nvSpPr>
        <dsp:cNvPr id="0" name=""/>
        <dsp:cNvSpPr/>
      </dsp:nvSpPr>
      <dsp:spPr>
        <a:xfrm>
          <a:off x="3396471" y="571624"/>
          <a:ext cx="1487977" cy="578392"/>
        </a:xfrm>
        <a:prstGeom prst="rect">
          <a:avLst/>
        </a:prstGeom>
        <a:solidFill>
          <a:srgbClr val="00B0F0"/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Red conexa</a:t>
          </a:r>
          <a:endParaRPr lang="es-MX" sz="1600" kern="1200" dirty="0"/>
        </a:p>
      </dsp:txBody>
      <dsp:txXfrm>
        <a:off x="3396471" y="571624"/>
        <a:ext cx="1487977" cy="578392"/>
      </dsp:txXfrm>
    </dsp:sp>
    <dsp:sp modelId="{C836DF96-D7A0-4ECB-A4E5-A6531E4F4721}">
      <dsp:nvSpPr>
        <dsp:cNvPr id="0" name=""/>
        <dsp:cNvSpPr/>
      </dsp:nvSpPr>
      <dsp:spPr>
        <a:xfrm>
          <a:off x="3396471" y="1150016"/>
          <a:ext cx="1487977" cy="1590727"/>
        </a:xfrm>
        <a:prstGeom prst="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Red en la que cada par de nodos esta conectado</a:t>
          </a:r>
          <a:endParaRPr lang="es-MX" sz="1600" kern="1200" dirty="0"/>
        </a:p>
      </dsp:txBody>
      <dsp:txXfrm>
        <a:off x="3396471" y="1150016"/>
        <a:ext cx="1487977" cy="1590727"/>
      </dsp:txXfrm>
    </dsp:sp>
    <dsp:sp modelId="{25F7E080-BE9B-4188-9BDF-F0F7FC98A761}">
      <dsp:nvSpPr>
        <dsp:cNvPr id="0" name=""/>
        <dsp:cNvSpPr/>
      </dsp:nvSpPr>
      <dsp:spPr>
        <a:xfrm>
          <a:off x="5092765" y="571624"/>
          <a:ext cx="1487977" cy="578392"/>
        </a:xfrm>
        <a:prstGeom prst="rect">
          <a:avLst/>
        </a:prstGeom>
        <a:solidFill>
          <a:srgbClr val="0070C0"/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Árbol</a:t>
          </a:r>
          <a:endParaRPr lang="es-MX" sz="1600" kern="1200" dirty="0"/>
        </a:p>
      </dsp:txBody>
      <dsp:txXfrm>
        <a:off x="5092765" y="571624"/>
        <a:ext cx="1487977" cy="578392"/>
      </dsp:txXfrm>
    </dsp:sp>
    <dsp:sp modelId="{254A1AB9-F299-4817-8A1D-CAAE9F2CF0C2}">
      <dsp:nvSpPr>
        <dsp:cNvPr id="0" name=""/>
        <dsp:cNvSpPr/>
      </dsp:nvSpPr>
      <dsp:spPr>
        <a:xfrm>
          <a:off x="5092765" y="1150016"/>
          <a:ext cx="1487977" cy="159072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Red conexa que no tiene ciclos no dirigidos</a:t>
          </a:r>
          <a:endParaRPr lang="es-MX" sz="1600" kern="1200" dirty="0"/>
        </a:p>
      </dsp:txBody>
      <dsp:txXfrm>
        <a:off x="5092765" y="1150016"/>
        <a:ext cx="1487977" cy="1590727"/>
      </dsp:txXfrm>
    </dsp:sp>
    <dsp:sp modelId="{CF84E83C-6B88-467A-8E30-7C676F829916}">
      <dsp:nvSpPr>
        <dsp:cNvPr id="0" name=""/>
        <dsp:cNvSpPr/>
      </dsp:nvSpPr>
      <dsp:spPr>
        <a:xfrm>
          <a:off x="6789060" y="571624"/>
          <a:ext cx="1487977" cy="578392"/>
        </a:xfrm>
        <a:prstGeom prst="rect">
          <a:avLst/>
        </a:prstGeom>
        <a:solidFill>
          <a:srgbClr val="00B0F0"/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Árbol de expansión</a:t>
          </a:r>
          <a:endParaRPr lang="es-MX" sz="1600" kern="1200" dirty="0"/>
        </a:p>
      </dsp:txBody>
      <dsp:txXfrm>
        <a:off x="6789060" y="571624"/>
        <a:ext cx="1487977" cy="578392"/>
      </dsp:txXfrm>
    </dsp:sp>
    <dsp:sp modelId="{B22B9170-B44F-4B6E-BDA9-C8E1096FDE7D}">
      <dsp:nvSpPr>
        <dsp:cNvPr id="0" name=""/>
        <dsp:cNvSpPr/>
      </dsp:nvSpPr>
      <dsp:spPr>
        <a:xfrm>
          <a:off x="6789060" y="1150016"/>
          <a:ext cx="1487977" cy="1590727"/>
        </a:xfrm>
        <a:prstGeom prst="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9525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Red conexa para los n nodos que contiene ciclos no dirigidos</a:t>
          </a:r>
          <a:endParaRPr lang="es-MX" sz="1600" kern="1200" dirty="0"/>
        </a:p>
      </dsp:txBody>
      <dsp:txXfrm>
        <a:off x="6789060" y="1150016"/>
        <a:ext cx="1487977" cy="15907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F15C66-92E9-463C-9728-84E0BF1EE6E5}">
      <dsp:nvSpPr>
        <dsp:cNvPr id="0" name=""/>
        <dsp:cNvSpPr/>
      </dsp:nvSpPr>
      <dsp:spPr>
        <a:xfrm>
          <a:off x="968" y="1056736"/>
          <a:ext cx="1730598" cy="865299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Capacidad del arco</a:t>
          </a:r>
          <a:endParaRPr lang="es-MX" sz="2600" kern="1200" dirty="0"/>
        </a:p>
      </dsp:txBody>
      <dsp:txXfrm>
        <a:off x="26312" y="1082080"/>
        <a:ext cx="1679910" cy="814611"/>
      </dsp:txXfrm>
    </dsp:sp>
    <dsp:sp modelId="{8AAFBABD-A5D4-4441-8D97-87F1CA5EFF03}">
      <dsp:nvSpPr>
        <dsp:cNvPr id="0" name=""/>
        <dsp:cNvSpPr/>
      </dsp:nvSpPr>
      <dsp:spPr>
        <a:xfrm>
          <a:off x="174027" y="1922036"/>
          <a:ext cx="173059" cy="7190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9068"/>
              </a:lnTo>
              <a:lnTo>
                <a:pt x="173059" y="719068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B97BF-398A-4662-9383-89E6AE34835B}">
      <dsp:nvSpPr>
        <dsp:cNvPr id="0" name=""/>
        <dsp:cNvSpPr/>
      </dsp:nvSpPr>
      <dsp:spPr>
        <a:xfrm>
          <a:off x="347087" y="2138361"/>
          <a:ext cx="1750798" cy="10054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206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Capacidad máxima del flujo que puede circular en un arco dirigido</a:t>
          </a:r>
          <a:endParaRPr lang="es-MX" sz="1200" kern="1200" dirty="0"/>
        </a:p>
      </dsp:txBody>
      <dsp:txXfrm>
        <a:off x="376537" y="2167811"/>
        <a:ext cx="1691898" cy="946586"/>
      </dsp:txXfrm>
    </dsp:sp>
    <dsp:sp modelId="{DC19ABA6-9B5A-4192-A367-99E76022A246}">
      <dsp:nvSpPr>
        <dsp:cNvPr id="0" name=""/>
        <dsp:cNvSpPr/>
      </dsp:nvSpPr>
      <dsp:spPr>
        <a:xfrm>
          <a:off x="2184415" y="1056736"/>
          <a:ext cx="1730598" cy="865299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Nodo fuente</a:t>
          </a:r>
          <a:endParaRPr lang="es-MX" sz="2600" kern="1200" dirty="0"/>
        </a:p>
      </dsp:txBody>
      <dsp:txXfrm>
        <a:off x="2209759" y="1082080"/>
        <a:ext cx="1679910" cy="814611"/>
      </dsp:txXfrm>
    </dsp:sp>
    <dsp:sp modelId="{90E4BB0A-E236-4BF3-81EC-853A6018732B}">
      <dsp:nvSpPr>
        <dsp:cNvPr id="0" name=""/>
        <dsp:cNvSpPr/>
      </dsp:nvSpPr>
      <dsp:spPr>
        <a:xfrm>
          <a:off x="2357475" y="1922036"/>
          <a:ext cx="173059" cy="968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771"/>
              </a:lnTo>
              <a:lnTo>
                <a:pt x="173059" y="968771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87E775-33D8-463E-82DF-D770E955FBA7}">
      <dsp:nvSpPr>
        <dsp:cNvPr id="0" name=""/>
        <dsp:cNvSpPr/>
      </dsp:nvSpPr>
      <dsp:spPr>
        <a:xfrm>
          <a:off x="2530535" y="2138361"/>
          <a:ext cx="1500055" cy="1504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206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Nodo origen, tiene la propiedad de que el flujo que sale del nodo excede del flujo que entra a él</a:t>
          </a:r>
          <a:endParaRPr lang="es-MX" sz="1200" kern="1200" dirty="0"/>
        </a:p>
      </dsp:txBody>
      <dsp:txXfrm>
        <a:off x="2574470" y="2182296"/>
        <a:ext cx="1412185" cy="1417023"/>
      </dsp:txXfrm>
    </dsp:sp>
    <dsp:sp modelId="{6A9B122C-EB35-4BCD-ABAD-A7808BC35D22}">
      <dsp:nvSpPr>
        <dsp:cNvPr id="0" name=""/>
        <dsp:cNvSpPr/>
      </dsp:nvSpPr>
      <dsp:spPr>
        <a:xfrm>
          <a:off x="4347664" y="1056736"/>
          <a:ext cx="1730598" cy="865299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Nodo demanda</a:t>
          </a:r>
          <a:endParaRPr lang="es-MX" sz="2600" kern="1200" dirty="0"/>
        </a:p>
      </dsp:txBody>
      <dsp:txXfrm>
        <a:off x="4373008" y="1082080"/>
        <a:ext cx="1679910" cy="814611"/>
      </dsp:txXfrm>
    </dsp:sp>
    <dsp:sp modelId="{589692BF-7682-4EA4-8747-AB6FE29FE9A6}">
      <dsp:nvSpPr>
        <dsp:cNvPr id="0" name=""/>
        <dsp:cNvSpPr/>
      </dsp:nvSpPr>
      <dsp:spPr>
        <a:xfrm>
          <a:off x="4520723" y="1922036"/>
          <a:ext cx="173059" cy="648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8974"/>
              </a:lnTo>
              <a:lnTo>
                <a:pt x="173059" y="648974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8A0015-9F98-4BDE-AD88-3B39290388B1}">
      <dsp:nvSpPr>
        <dsp:cNvPr id="0" name=""/>
        <dsp:cNvSpPr/>
      </dsp:nvSpPr>
      <dsp:spPr>
        <a:xfrm>
          <a:off x="4693783" y="2138361"/>
          <a:ext cx="1384478" cy="8652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206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Nodo de destino</a:t>
          </a:r>
          <a:endParaRPr lang="es-MX" sz="1300" kern="1200" dirty="0"/>
        </a:p>
      </dsp:txBody>
      <dsp:txXfrm>
        <a:off x="4719127" y="2163705"/>
        <a:ext cx="1333790" cy="814611"/>
      </dsp:txXfrm>
    </dsp:sp>
    <dsp:sp modelId="{3CA642CF-0282-4A75-8A02-390846735761}">
      <dsp:nvSpPr>
        <dsp:cNvPr id="0" name=""/>
        <dsp:cNvSpPr/>
      </dsp:nvSpPr>
      <dsp:spPr>
        <a:xfrm>
          <a:off x="6510912" y="1056736"/>
          <a:ext cx="1730598" cy="865299"/>
        </a:xfrm>
        <a:prstGeom prst="roundRect">
          <a:avLst>
            <a:gd name="adj" fmla="val 10000"/>
          </a:avLst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Nodo de trasbordo</a:t>
          </a:r>
          <a:endParaRPr lang="es-MX" sz="2600" kern="1200" dirty="0"/>
        </a:p>
      </dsp:txBody>
      <dsp:txXfrm>
        <a:off x="6536256" y="1082080"/>
        <a:ext cx="1679910" cy="814611"/>
      </dsp:txXfrm>
    </dsp:sp>
    <dsp:sp modelId="{08FA8D8F-BF4F-40D4-8BA8-904BA2F66CB2}">
      <dsp:nvSpPr>
        <dsp:cNvPr id="0" name=""/>
        <dsp:cNvSpPr/>
      </dsp:nvSpPr>
      <dsp:spPr>
        <a:xfrm>
          <a:off x="6683972" y="1922036"/>
          <a:ext cx="173059" cy="648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8974"/>
              </a:lnTo>
              <a:lnTo>
                <a:pt x="173059" y="648974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B93FF9-697C-4E18-9424-BBD1272715B2}">
      <dsp:nvSpPr>
        <dsp:cNvPr id="0" name=""/>
        <dsp:cNvSpPr/>
      </dsp:nvSpPr>
      <dsp:spPr>
        <a:xfrm>
          <a:off x="6857032" y="2138361"/>
          <a:ext cx="1384478" cy="8652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Intermedio satisface la conservación del flujo</a:t>
          </a:r>
          <a:endParaRPr lang="es-MX" sz="1300" kern="1200" dirty="0"/>
        </a:p>
      </dsp:txBody>
      <dsp:txXfrm>
        <a:off x="6882376" y="2163705"/>
        <a:ext cx="1333790" cy="814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FB050-6EC7-43F6-BB41-B3DDE724C30A}" type="datetimeFigureOut">
              <a:rPr lang="es-MX" smtClean="0"/>
              <a:t>19/08/2016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9FCA5-19D6-42D3-976D-29B52D809B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552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9FCA5-19D6-42D3-976D-29B52D809B3F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48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9FCA5-19D6-42D3-976D-29B52D809B3F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6280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19/08/2016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15616" y="2564904"/>
            <a:ext cx="626469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</a:p>
          <a:p>
            <a:r>
              <a:rPr lang="es-ES" sz="2800" b="1" dirty="0">
                <a:solidFill>
                  <a:prstClr val="black"/>
                </a:solidFill>
                <a:latin typeface="+mj-lt"/>
                <a:cs typeface="Arial" pitchFamily="34" charset="0"/>
              </a:rPr>
              <a:t>5</a:t>
            </a:r>
            <a:r>
              <a:rPr lang="es-ES" sz="2800" b="1" dirty="0" smtClean="0">
                <a:solidFill>
                  <a:prstClr val="black"/>
                </a:solidFill>
                <a:latin typeface="+mj-lt"/>
                <a:cs typeface="Arial" pitchFamily="34" charset="0"/>
              </a:rPr>
              <a:t>. </a:t>
            </a:r>
            <a:r>
              <a:rPr lang="es-MX" sz="2800" b="1" dirty="0" smtClean="0">
                <a:latin typeface="+mj-lt"/>
              </a:rPr>
              <a:t>1.- Introducción al modelo de redes</a:t>
            </a:r>
            <a:endParaRPr lang="es-MX" sz="2800" dirty="0">
              <a:latin typeface="+mj-lt"/>
            </a:endParaRPr>
          </a:p>
          <a:p>
            <a:pPr algn="ctr"/>
            <a:endParaRPr lang="es-MX" sz="23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L.C. Adriana Espino Beltrán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- Diciembre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46752" y="69269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70C0"/>
                </a:solidFill>
              </a:rPr>
              <a:t>TIPOS DE PROBLEMAS DE REDES</a:t>
            </a:r>
            <a:endParaRPr lang="es-MX" sz="2800" b="1" dirty="0">
              <a:solidFill>
                <a:srgbClr val="0070C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10155" y="1621686"/>
            <a:ext cx="789792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400" b="1" dirty="0" smtClean="0">
                <a:solidFill>
                  <a:srgbClr val="FF0000"/>
                </a:solidFill>
              </a:rPr>
              <a:t>FLUJO MÁXIMO</a:t>
            </a:r>
          </a:p>
          <a:p>
            <a:pPr lvl="0" algn="just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400" dirty="0"/>
              <a:t>Los arcos tienen una capacidad máxima de flujo y se trata de enviar desde el origen al destino la mayor cantidad posible de flujo</a:t>
            </a:r>
            <a:endParaRPr lang="es-MX" sz="14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55" y="3284984"/>
            <a:ext cx="3761961" cy="2643009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995936" y="2683515"/>
            <a:ext cx="43681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/>
              <a:t>Características:</a:t>
            </a:r>
          </a:p>
          <a:p>
            <a:pPr algn="just"/>
            <a:r>
              <a:rPr lang="es-MX" dirty="0" smtClean="0"/>
              <a:t>1.- Todo flujo a través de una red conexa dirigida se origina en un nodo, llamado origen, y termina en otro llamado destino</a:t>
            </a:r>
          </a:p>
          <a:p>
            <a:pPr algn="just"/>
            <a:r>
              <a:rPr lang="es-MX" dirty="0" smtClean="0"/>
              <a:t>2.- Los nodos restantes son nodos de transbordo.</a:t>
            </a:r>
          </a:p>
          <a:p>
            <a:pPr algn="just"/>
            <a:r>
              <a:rPr lang="es-MX" dirty="0" smtClean="0"/>
              <a:t>3.- Se permite el flujo a través de un arco solo en la dirección indicada por la flecha, donde la capacidad máxima de flujo esta dada por la capacidad del arco.</a:t>
            </a:r>
          </a:p>
          <a:p>
            <a:pPr algn="just"/>
            <a:r>
              <a:rPr lang="es-MX" dirty="0" smtClean="0"/>
              <a:t>4.- El objetivo es maximizar la cantidad total de flujo del origen al destino.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85944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46752" y="69269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70C0"/>
                </a:solidFill>
              </a:rPr>
              <a:t>TIPOS DE PROBLEMAS DE REDES</a:t>
            </a:r>
            <a:endParaRPr lang="es-MX" sz="2800" b="1" dirty="0">
              <a:solidFill>
                <a:srgbClr val="0070C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10155" y="1226469"/>
            <a:ext cx="78979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400" b="1" dirty="0" smtClean="0">
                <a:solidFill>
                  <a:srgbClr val="FF0000"/>
                </a:solidFill>
              </a:rPr>
              <a:t>FLUJO DE COSTO MINIMO</a:t>
            </a:r>
          </a:p>
          <a:p>
            <a:pPr>
              <a:lnSpc>
                <a:spcPct val="150000"/>
              </a:lnSpc>
            </a:pPr>
            <a:r>
              <a:rPr lang="es-MX" sz="1400" dirty="0">
                <a:latin typeface="Candara" pitchFamily="34" charset="0"/>
              </a:rPr>
              <a:t>Tiene posición central entre los modelos de optimización de Redes</a:t>
            </a:r>
            <a:r>
              <a:rPr lang="es-MX" sz="1400" dirty="0" smtClean="0">
                <a:latin typeface="Candara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s-MX" sz="1400" dirty="0">
                <a:latin typeface="Candara" pitchFamily="34" charset="0"/>
              </a:rPr>
              <a:t>1º. Abarca una clase amplia de aplicaciones</a:t>
            </a:r>
            <a:r>
              <a:rPr lang="es-MX" sz="1400" dirty="0" smtClean="0">
                <a:latin typeface="Candara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s-MX" sz="1400" dirty="0">
                <a:latin typeface="Candara" pitchFamily="34" charset="0"/>
              </a:rPr>
              <a:t>2º. Su solución es muy eficiente.</a:t>
            </a:r>
          </a:p>
          <a:p>
            <a:pPr>
              <a:lnSpc>
                <a:spcPct val="150000"/>
              </a:lnSpc>
            </a:pPr>
            <a:endParaRPr lang="es-MX" sz="1400" dirty="0">
              <a:latin typeface="Candara" pitchFamily="34" charset="0"/>
            </a:endParaRPr>
          </a:p>
          <a:p>
            <a:pPr>
              <a:lnSpc>
                <a:spcPct val="150000"/>
              </a:lnSpc>
            </a:pPr>
            <a:endParaRPr lang="es-MX" sz="1400" dirty="0">
              <a:latin typeface="Candara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1400" dirty="0" smtClean="0"/>
              <a:t>.</a:t>
            </a:r>
            <a:endParaRPr lang="es-MX" sz="1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395536" y="3356992"/>
            <a:ext cx="890604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/>
              <a:t>Características: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MX" dirty="0"/>
              <a:t>La red es una red dirigida y conexa.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/>
              <a:t>Al menos uno de los nodos es u nodo fuente.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/>
              <a:t>Al menos uno de los nodos es un nodo demanda.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/>
              <a:t>El resto de los nodos son nodos de trasbordo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/>
              <a:t>Se permite el flujo a través de un arco sólo en la dirección en que indica la flecha.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/>
              <a:t>La red tiene suficientes arcos con suficiente capacidad </a:t>
            </a:r>
            <a:endParaRPr lang="es-MX" dirty="0" smtClean="0"/>
          </a:p>
          <a:p>
            <a:pPr marL="342900" indent="-342900">
              <a:buFont typeface="+mj-lt"/>
              <a:buAutoNum type="arabicPeriod"/>
            </a:pPr>
            <a:r>
              <a:rPr lang="es-MX" dirty="0"/>
              <a:t>El costo del flujo a través del arco es proporcional a la cantidad de ese </a:t>
            </a:r>
            <a:r>
              <a:rPr lang="es-MX" dirty="0" smtClean="0"/>
              <a:t>flujo.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/>
              <a:t>El objetivo es minimizar el costo total de enviar el suministro disponible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58863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1988840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MX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S. </a:t>
            </a:r>
            <a:r>
              <a:rPr lang="es-ES" altLang="es-MX" sz="28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Hillier</a:t>
            </a:r>
            <a:r>
              <a:rPr lang="es-ES" altLang="es-MX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F., &amp; J. Lieberman, G. (2014). </a:t>
            </a:r>
            <a:endParaRPr lang="es-ES" altLang="es-MX" sz="28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MX" sz="28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Fundamentos </a:t>
            </a:r>
            <a:r>
              <a:rPr lang="es-ES" altLang="es-MX" sz="28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ES" altLang="es-MX" sz="28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Investigación </a:t>
            </a:r>
            <a:r>
              <a:rPr lang="es-ES" altLang="es-MX" sz="28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Operaciones</a:t>
            </a:r>
            <a:r>
              <a:rPr lang="es-ES" altLang="es-MX" sz="28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MX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México </a:t>
            </a:r>
            <a:r>
              <a:rPr lang="es-ES" altLang="es-MX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D.F.: Mc Graw Hill.</a:t>
            </a:r>
            <a:endParaRPr lang="es-MX" altLang="es-MX" sz="16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sz="4400" dirty="0">
              <a:latin typeface="Arial" panose="020B0604020202020204" pitchFamily="34" charset="0"/>
            </a:endParaRPr>
          </a:p>
          <a:p>
            <a:endParaRPr lang="es-MX" sz="2800" dirty="0"/>
          </a:p>
          <a:p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30704"/>
            <a:ext cx="8208663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5</a:t>
            </a:r>
            <a:r>
              <a:rPr lang="es-ES" sz="2800" b="1" dirty="0" smtClean="0">
                <a:solidFill>
                  <a:prstClr val="black"/>
                </a:solidFill>
                <a:cs typeface="Arial" pitchFamily="34" charset="0"/>
              </a:rPr>
              <a:t>. </a:t>
            </a:r>
            <a:r>
              <a:rPr lang="es-MX" sz="2800" b="1" dirty="0"/>
              <a:t>1.- </a:t>
            </a:r>
            <a:r>
              <a:rPr lang="es-MX" sz="2800" b="1" dirty="0" smtClean="0"/>
              <a:t>Introducción </a:t>
            </a:r>
            <a:r>
              <a:rPr lang="es-MX" sz="2800" b="1" dirty="0"/>
              <a:t>al modelo de redes</a:t>
            </a:r>
            <a:endParaRPr lang="es-MX" sz="2800" dirty="0"/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 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400" dirty="0" smtClean="0"/>
          </a:p>
          <a:p>
            <a:pPr algn="just"/>
            <a:r>
              <a:rPr lang="es-MX" sz="1400" dirty="0" smtClean="0">
                <a:latin typeface="Arial" pitchFamily="34" charset="0"/>
                <a:cs typeface="Arial" pitchFamily="34" charset="0"/>
              </a:rPr>
              <a:t>La representación de redes se utiliza  de manera amplia en áreas tan diversas como: producción, distribución, planeación de proyectos, localización de instalaciones, administración de recursos y planeación financiera.</a:t>
            </a:r>
          </a:p>
          <a:p>
            <a:pPr algn="just"/>
            <a:endParaRPr lang="es-MX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400" dirty="0" smtClean="0">
                <a:latin typeface="Arial" pitchFamily="34" charset="0"/>
                <a:cs typeface="Arial" pitchFamily="34" charset="0"/>
              </a:rPr>
              <a:t>Muchos modelos de optimización de redes son en realidad tipos de problemas programación lineal.</a:t>
            </a:r>
          </a:p>
          <a:p>
            <a:pPr algn="just"/>
            <a:endParaRPr lang="es-MX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400" dirty="0" smtClean="0">
                <a:latin typeface="Arial" pitchFamily="34" charset="0"/>
                <a:cs typeface="Arial" pitchFamily="34" charset="0"/>
              </a:rPr>
              <a:t>Tipos de redes: Costo mínimo, Flujo máximo, ruta mas corta.</a:t>
            </a:r>
            <a:endParaRPr lang="es-MX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400" dirty="0">
                <a:latin typeface="Arial" pitchFamily="34" charset="0"/>
                <a:cs typeface="Arial" pitchFamily="34" charset="0"/>
              </a:rPr>
              <a:t>The networks of representation are widely utilization in such diverse areas as : Production, Distribution , Project Planning , Location of Facilities , Resource Management and Financial Planning .</a:t>
            </a:r>
          </a:p>
          <a:p>
            <a:pPr algn="just"/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400" dirty="0">
                <a:latin typeface="Arial" pitchFamily="34" charset="0"/>
                <a:cs typeface="Arial" pitchFamily="34" charset="0"/>
              </a:rPr>
              <a:t>Many Optimization Models of networks are actually Types of linear programming problems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400" dirty="0" smtClean="0">
                <a:latin typeface="Arial" pitchFamily="34" charset="0"/>
                <a:cs typeface="Arial" pitchFamily="34" charset="0"/>
              </a:rPr>
              <a:t>Network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types: Minimum cost , maximum flow , shortest route </a:t>
            </a:r>
            <a:endParaRPr lang="es-MX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r>
              <a:rPr lang="es-MX" dirty="0" smtClean="0">
                <a:latin typeface="Arial" pitchFamily="34" charset="0"/>
                <a:cs typeface="Arial" pitchFamily="34" charset="0"/>
              </a:rPr>
              <a:t>Flujo, redes, arco, mínimo, máximo,. </a:t>
            </a:r>
            <a:r>
              <a:rPr lang="es-MX" dirty="0">
                <a:latin typeface="Arial" pitchFamily="34" charset="0"/>
                <a:cs typeface="Arial" pitchFamily="34" charset="0"/>
              </a:rPr>
              <a:t>n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odos, trayectoria</a:t>
            </a:r>
          </a:p>
          <a:p>
            <a:pPr algn="just"/>
            <a:endParaRPr lang="es-MX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 err="1" smtClean="0">
                <a:latin typeface="Arial" pitchFamily="34" charset="0"/>
                <a:cs typeface="Arial" pitchFamily="34" charset="0"/>
              </a:rPr>
              <a:t>Flow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networks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bow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minimum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máximum,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nodes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path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100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flow networks , bow , minimum, maximum , nodes, path</a:t>
            </a:r>
            <a:r>
              <a:rPr kumimoji="0" lang="es-MX" altLang="es-MX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718204"/>
            <a:ext cx="76328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Objetivo general: 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/>
              <a:t>El estudiante será capaz de crear modelos matemáticos para la representación de problemas administrativos y  aplicar la metodología adecuada para la solución de dichos modelos, a fin de contar con los elementos necesarios para una correcta toma de decisiones</a:t>
            </a:r>
            <a:r>
              <a:rPr lang="es-MX" dirty="0" smtClean="0"/>
              <a:t>. 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55576" y="692696"/>
            <a:ext cx="770485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dirty="0" smtClean="0">
                <a:solidFill>
                  <a:srgbClr val="0070C0"/>
                </a:solidFill>
              </a:rPr>
              <a:t>ANÁLISIS DE REDES</a:t>
            </a:r>
          </a:p>
          <a:p>
            <a:endParaRPr lang="es-MX" sz="2800" dirty="0"/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/>
              <a:t>El estudiante identificará los modelos de </a:t>
            </a:r>
            <a:r>
              <a:rPr lang="es-MX" dirty="0" smtClean="0"/>
              <a:t>redes y </a:t>
            </a:r>
            <a:r>
              <a:rPr lang="es-MX" dirty="0"/>
              <a:t>se </a:t>
            </a:r>
            <a:r>
              <a:rPr lang="es-MX" dirty="0" smtClean="0"/>
              <a:t>aplicarán </a:t>
            </a:r>
            <a:r>
              <a:rPr lang="es-MX" dirty="0"/>
              <a:t>las técnicas de resolución de dichos modelos para encontrar la solución óptima para la toma de decisiones.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6" y="404664"/>
            <a:ext cx="841909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MX" sz="2400" dirty="0" smtClean="0">
                <a:solidFill>
                  <a:srgbClr val="0070C0"/>
                </a:solidFill>
              </a:rPr>
              <a:t>INTRODUCCION AL MODELO DE REDES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 smtClean="0"/>
              <a:t>Los problemas de redes surgen en una gran variedad de situaciones. Las redes de transporte, eléctricas y de comunicaciones predominan en la vida diaria.</a:t>
            </a:r>
          </a:p>
          <a:p>
            <a:pPr algn="just"/>
            <a:endParaRPr lang="es-MX" sz="2000" dirty="0">
              <a:cs typeface="Arial" pitchFamily="34" charset="0"/>
            </a:endParaRPr>
          </a:p>
          <a:p>
            <a:pPr algn="just"/>
            <a:r>
              <a:rPr lang="es-MX" sz="2000" dirty="0" smtClean="0">
                <a:cs typeface="Arial" pitchFamily="34" charset="0"/>
              </a:rPr>
              <a:t>Uno de los mayores desarrollos recientes en la IO ha sido el rápido avance tanto en la metodología como en la aplicación de los modelos  de optimización de redes.</a:t>
            </a:r>
          </a:p>
          <a:p>
            <a:pPr algn="just"/>
            <a:endParaRPr lang="es-MX" sz="2000" dirty="0">
              <a:cs typeface="Arial" pitchFamily="34" charset="0"/>
            </a:endParaRPr>
          </a:p>
          <a:p>
            <a:pPr algn="just"/>
            <a:r>
              <a:rPr lang="es-MX" sz="2000" dirty="0" smtClean="0">
                <a:cs typeface="Arial" pitchFamily="34" charset="0"/>
              </a:rPr>
              <a:t>En la actualidad se dispone de algoritmos y paquetes de computadora que se usan en forma rutinaria para resolver problemas muy grandes que no se habían podido manejar hace 2 o 3 décadas</a:t>
            </a:r>
            <a:endParaRPr lang="es-MX" sz="2000" dirty="0">
              <a:cs typeface="Arial" pitchFamily="34" charset="0"/>
            </a:endParaRPr>
          </a:p>
        </p:txBody>
      </p:sp>
      <p:sp>
        <p:nvSpPr>
          <p:cNvPr id="2" name="AutoShape 2" descr="data:image/jpeg;base64,/9j/4AAQSkZJRgABAQAAAQABAAD/2wCEAAkGBxQREhUUEhQRFhUXFxwbGBcWGRcWFRkYFhcYGhcdFx0hHSogIBwlHhocITEiJSkrLi4uFyAzODMsNygtLisBCgoKDg0OGxAQGiwmHyQtLCwuLCwtLDQsNCw0LC8sLDAsLCwsLDQsLCwsLCwsLCwtLCwsLCwsLCwsLCw0LCwsLP/AABEIARsAsgMBIgACEQEDEQH/xAAcAAABBQEBAQAAAAAAAAAAAAAAAQQFBgcCAwj/xABTEAABAwIDBAQFDgsFCAMBAAABAgMRAAQSITEFBkFREyJhkQcUMlJxFRYjM0JTgZKTobGy0dMkNGJyc3SUwdLh8FRjs7TDJTVDZIKDwvFEhKIX/8QAGgEBAQEBAQEBAAAAAAAAAAAAAAECAwQFBv/EAC8RAAICAAQEBQMEAwEAAAAAAAABAhEDEiExBBNBUSIycZHhgdHwBVKhwTRCciP/2gAMAwEAAhEDEQA/AM8pKWkr6B5wooooCxWB/wBnn9c/0BTSad2H+7z+uf6AppXM2tgmiaKKoCtF2x+MPfpXPrqrOq0XbP4w9+lc+uquctzSGk0TSUVCizVt8Hnlvfmp+lVVGrd4PPLe/NT9KqzLYpd6KKK4lCiiigCiiigCiiigCiiigPkukomia+gecKKJomgLFYf7vP65/oCmlOrA/wCzz+uf6CaaTWDa2FopJomgFrRds/jD36Vz66qzma0bbP4w9+lc+uqsS3NIZ0UUVkoVbvB55b35qfpVVRq3eDzy3vzU/Sqsy2KXeiiiuJQooooAooooAooooAooooD50O3nv7j9mtfuqT1ee/uP2a1+6qNNFeykciS9Xnv7j9mtfuqPV57+4/ZrX7qo2ilIF52BtFa7RRWGCRcR7RbgR0QOgbie2Jpx42fMt/kGPu6jN2fxNf6z/pCndc2tTaHHjZ8y3+QY+7o8bPmW/wAgx93TeilAceNnzLf5Bj7utTXs5kkktNEkySUJJJOs5VktbJXOZUNPUxn3ln4ifso9TGfeWfiJ+yndFc7KNPUxn3ln4ifsr1YtUInAhCZ1wpAn0xXtRQBRRRQBRRRQBRVd2wi4F3bll5eEr9kZwo6IMhBxKUYxYyvCBn7oZZKNRG6+3n33mgtRh9q5WRA9jLNz0beHLKEHCZ1IBOcznMdVhNxzJ/mv2LzRVEtd61I2W08882Lh1DpQpzCkFSCvQZAnyQEjUkcJItW7t10tqw4VYyppBKsjKsIxH0zNVOyTwpR1feiRoooqnM+YTRQaK9pyCiiigLduz+Jr/Wf9IU7ppuz+Jr/Wf9IU7rk9zaCiiigFrZKxutkrniFQU0u9qMtKSh15lC1+Qla0pUrMDqgmTmQMudO6q2/m77e0ENMOZSpZSoapUGlwY4jmOI+AjCq9QywP37SFpQtxtK1+QhSkhSvzQTJ+CnNZrulvC8Xm7K+SoXVqpZKsyHGgy4AsHic05+6CgdcQHdjv68q3s7xSUdFd3hY6IDNtBUtLagqc1gok8DMACtODJmNHoqibA2ztC7efShdoG7a9U0vE2vGtlJg4SFEBYA5QSrgEwqJVvtei3VcTbEN35tijo1DGiQJxY+qc+AP7qZGW0ajRVETvLdod2mwTarXatoW0tQLDcuIxEOysgJHPENDJzy82977kvXLLKUvlNl4wzKVJUpycOHhjQSQUlIEgZEzNTIxZarnd23cfD60FTqSkhRW5AwGUdXFhgHOI1JPGhVlbW2J1WBoEKBWpeBKQ4srXhJMIxKOIxEn0VGblbyC+6Qh0KwJQFNqbLT7Thx4w4NCkwMJHmqBkiq7vPt166TtdlJbQxaMBJBSVLcU4hZUZxAJAwkDI8+yihrRp4jrcu+zdmW4tg0yAbdaDhAWpaShwEnCrETBmZB45U+tmEtoShAhKUhKRmYCRAGeegrOti7yOoRY2TAhXqY2/iwFwlWAIbQEgiEyCVHlABGtX3Y1y46w0t5stOqQCtvXAuOsJ5TUcaJmb3HtFFFQGAetN3320+UP8NHrSd99tPlD/AA1N0lem2ZpEL60nffbT5Q/w0etJ3320+UP8NTVFLYpEhuzuu8bZaEqZUemxdVcgDowNY1qQ9Z9zyb+N/Kpnwe+1O/nj6oq2VycnZaM69Z9zyb+N/Kj1n3PJv438q0WipnZaM69Z9zyb+N/KtFoqveEFsHZt2SASlhxSTxSpKCUqHIjnUvM6JsWGmV3s/pHG3OkcSWySEpw4SSCDilJJkEjX586oWxd4fU/ZmzlpYDvjLqWlHHgXjcKiFeScRhJGZHDONHW197XnbbarPRJZftG81IdK04XUKIUhXRpOMAExAzjMcLkdkzIuD+x2l3DdyUw62lSUqGUoXqlXMTmORnmZjrbc22bLYAX0bLqnmmSR0TbqpOJIjFkVKIBJAKshkIq26d6mzbsEoQVXG0GmoR0h6EIZYBU6rqdVagZIAOJXuspp/d+ETAwXRb4lt3ZtXm+kgpWCes2rBC0mMpw/BVyy2QtFj2Ju63aKeU0p0l9ZccxFJBcUZKh1cvQMuyo07h23QqZxP4FP9OesmS7504fQY0yprtXfG4tUoU/Y4cd4LdI6dJKkrTKHEwiM4UMJIzAzzy8Ljfx5HjyTaNlyywqcHTno1NrTiBSropxx7nDGuegMSluNCVv9yLd9VypxTxN0lCXesBPRFJbKYTkU4R2HjNDW5LCXOl6S5KyylkqLkkoQpKknTJQKRpAymJk1xcb2qwoW2wrAu08Z6R0ltkTGForCVAOGf/dednvul8WSWWyXbxK1BK1YUtpaBxlZAM5ggADPsp4i6E3s/Y6GXXXpWt10IC1rwyUtg4BCUgQMR4TnrkIjdo7n27rj6yp1vxpAQ+lCwlLuEEJJyJxAT5JEiZBk1X7zbHTXeyV3Fm6064p/ClTyklpSQErxICIWkiCkynI6c0f3pYdU3tBxlSrdFybdpZc8gmQq4DeGMzlJUVBOYiSkssiWiwubl2/4OUKfbXbI6NpxtcL6MCAhUghSYMZie+rBbshCQlMwBxJUT2knMntNUjaO/rrZvgm0bV4kpGMl8pCkOTBT7ETiyHV01zyANz2fdB5pt1IIDiErAOsLSFCe+pJPqVUOKKKKyUxukpaSvQZCiuH3ggSo5fCSSdAAMyTyFRr18tWnUHIYVL+FRlI9ACvzhWZTjHc7YOBiYzywVmneD32p388fVFWysItNqONSEleZky7cDhyS6lPzVI2W9bzeinRnql5xZ7ni6mPQB6RXlePBs9z/AEniErpe5s1FUvYe/KVj2cpwgSXACjAJ1dblWFAES4lSkjMq6MVcwZraaeqPBPDlCWWSpi1Gby7MVdWr1uhaUdKhSCpSSuAsEEgBQzz51J0VU6MFFuNxXV2lnbG4a/BH0uhfRK6/R4sKSOly8oyZOg0r1udyXFL2krxhsePoSmOiUeiCElI/4nWyJ5Z91XWqTtnbtw3ta3s0uIDLzSlqJQCtJSl49VUxHsY1B1PwdFKT/PqZaQ4b3NKRs9QdSXrBOBKsJCHGy2G1BScRIJAkGTBnIzUfeeDsrt1NpfSlxy8N06tTZUCslUIQnGISJ4knI88nG0ttXDbSHE3VqG3nWSy662oJU0sErQcM+yHIg5AgxkcxN3m9lo0p1DjyUqZjpEwvEkHMEgJmIIMjKCDpS5DQbb37uLvkW6Q6hssvoeJKCsKU2CAB1xAOI8+FRt1uQ4tzaS+nQPH0JRHRE9HgTgB9s62U8s6sju3rdIQekCg4guIwBThU2ACVgJBOHMdaIzHOvJ3ee0ShpZfbwPe1LklCzyCoiewngeVROS2LSK76x3sdsrxpBSzaeLYVNKUkHCUl1odJCHCkgSZyBGYMV42m4DrLdkpq5bFzZ4wlZaUWltuEkpWnpJ4kSFDyjloRarTeS1cbddS8jAySHVKlHRlOuMKAI+GoneTehAtXzbXDLTzXRgl9DgS30hBT0qcOJIUmQlRESRrVzS2JSO9qbsuv3Vlcrfbm1KyUhowvpcIIHsnVACRE4jM+io8eD8dCLXpR4qLrp8OH2TDr0MzGHF7qJjKJ61WO42+wzAdeQFdGHFQFQlBy6RUA4G590qBkc8jXltHeyzt1LQ8+hCkJC1BQVOAkAEZdYZ8J48jUTkWkQN1uM4s7RPjDY8ewf8JR6Po5j/idaQezPuq2bGsyww00pQUW20oKgMIOBITMSYmNJNNLjea1bBKnk4UpQpSgFKQhLubZcUAQgKGYxEZGpZKgRIzB41G29wkhaKKKyUxuuVKABJIAGZJ0AGs1pad1bX3r/wDbn8VQW+OxbVhlMNHrLz6yzKW0LeWkyrRSWij/AK668xBRbdIzd54rOI5SMh5qTw/OIzV8XgZZO3gSSIVI4COOEDjzUB8B5V7LBPuj26ZnnpXku2mZMyADKU5gGROXA5182U88rZ+vwuHeBhKGGvr3Zwb8SRhXIAJHVJzCT535QzOWueVL46CRAJzEnKACEwdc/LSMu2l8UHZ8VPZ2fkj4o5UC0GWmWnVRlEDLLsHcOVTwm6xvyj0sL7FC2ypJTBB0UkxI9BrSvB7t3Rg5IJhCR5La4KsCOTa0pUpKdEFC0iEltIzNFvGhjTQJGggcOWVSew3FpcASesrJM++AhbJMcnUo+CRxrWHKpabHm43hnjYLcl4lrf8AX51N4oqNetm7xptWJ5KVALSWnXGSQpMiShQJEHQ5U19azXvt/wDtl397Xr1PzCUer/j5Jys83l2St/bNs6u2W7aoZUh1RQFtypL8DCc1CVJ0BGfYYs/rWa99v/2y7+9rlW7LIIBevgTkPwy6zME5ey8gT8FVSa6FcYPq/b5ILfvYS/EbS2tW3HAy8zATmQ2ykiSSeUdpqO2nsl9V1tlaWHSm4tQ2ycPlrDKUQOI63EwMp0q3J3ZZMw9fZZH8MusjAOfsvIjvpFbtsCZevRhzP4ZdZCJz9lyyrSnJdCZMPu/b5KjZWd0j1Pb8UWAizLa3UpQX0uYSktYlGEIkA4hriyIzqL2XsK6TZbJbVbPBdvelx0YR1W+nK8WuYhWgzyOXPQxuyzMdNfSP+cuvva69a7Xvt/8Atl197TmS7DJDu/b5KBtfdm7fb2sltpYLtw260FQEupbUSQJMA6EBUTA9ImN8rZd7s646GxdRcvhkKCkIS4tTbiTCjMkISFdY5ZiJmKsp3aZAxF6+AAmfHLqI5z0uldetdr32/wD2y7+9pzJdhkh3ft8lOe2I4L11T1vcvW13attkMnCpKkNpSW3BjSQDCsyYlQ7SHuz9irRtcLLC/FhYJt5VLiMQUk4CTmoYQRiIg886sPrbYy9mvcyQPwy6zImQPZdRB7jQjdxgkgP3pI1AvLqROk+y5Uzy7DJDu/b5Kbvbs66dc2khu0UlK2mg2plLY6fABJeWTiJSOqlCe2QcjWh7CSRbMhSVJUGkApVqCEgEGo5W7bI1evh/9y6+9p5s/YiGV40rulGIhy4fdTn+StZE9sVHJvShlgtm/b5JOiiioZERoKqXhG9pT2hwD09EpX1Uqq2o0FQu+Fp0lsVYSrozjIAlRRBS8EjiotKcAHMio1aN4css1J9GjAW7NYQge6B4qyJga9XPT099e/ixScSQPLxRJEpwFMd5Jp/dW6kLKCRKTEjMHkQeREEdhFM13ABKSrMfk9k/RXjts/WcrDik/Snp9Br4i5BEicMYsRz9hwRH53Wnsr1dtnCVmRChhiSCIjCQfjfG7K9E3EpKgrIa5Dhrx+mgXH5R1A8niVYfpypcjPLwqrXXXdHKLRUpKiCQsknMSnCQMucwYp9u00tNzbggEdIzJnQpWJyim7ayqYVoYPV4wDl31M7u2SnXAATiPUSRAON0KSCJ4oRjd9DJorbomKoYeG5q9E+2vQ13dJMWNoDkRbtf4Salq5bQEgACABAHIDSuq9p+TCm97ZIeAS4JAMgSRmJHD004ooCGvNm27QClggSB5RMxnBk6ZEk8sXM14XCLSQFJV5KQD1wMJGQJ4GBMGND21PKQDqAfTnXPRJ0wp7hwyq2CALFkBMZc5XqBEa68DPHI17KVahOLF1ckanLEsq9MTJ5AJMcZlzaoJBwpy7BxEfRlXRZT5qe4UshBus2gBxAhIIBJKwMWELA1mYWDpyHCK5YNmlYKJxeVMrnJQGZPMj0GKniynzU9w4UBhPmp7hSwV4LsghQzAgEiVyclgCZmYKsp91TtxNs4voyCpQWrKVQFHrK4xmQfhB7alfF0eanuFddCmZwpnnAnOllK5b+KLICELKlcJUPJSTB60eTnHIjnUzsfB0KOiSpKMykGQYJJ48DqOw056BPmp7hXYEZCgFoooqARGgpaRGgpaAy/fTdjolBTYhs5Nq0SmTk04dEifa1mE59GcMN4qQ9agKIUmFAmQoEKBgAgg5gwBl2V9CrQFAggEEQQcwQdQaqm1dx23PayABkELBUlIE5NqBC0DOAklSEgCECuM8K9UfV4P9R5ceXiq49O6MkU0CIjL4RoZHz1ybZPLiDqdQZHz5+nOr254P3R7k/9LqHPrNt/Qa9rXwfLJ6wQBGq3CrPtbQhJPwOiuXKmfSf6lwlX/RRrOyxE4AlIyKlaJEwkFUDUmAAJJOQBJitX3K3d6BIcWCFQQhKoCkhUY1rHvi4SIk4UpSnXGVP9j7sNW5So9dac0kgBCCQQS2gZAwSMZlZBgqNTld4YeXXqfI4zjnj+GKqPb7hRRRXQ+eFN7uzS5hxYuqZBBIOYg6U4ooCP9SUec78c9vDSM9KQbHQMwpwHP3RyxDP7e01I0UB4WtqGwQCoyZ6xJP8A6r3opnfX/RwEpLipAKUKbCkggkKIUoZSAPh9NARm921nLdCeiAxqPlGICUxOupJIEcp7Kb7B3pSpkqu1IaWOkOZASpDacalJz0SgifRPGvTaF8LhGFds8RIiFsAznkD0vlHMRymoq82cwuJZugEJVgKH2QkJcB6TLpIJKVYesCAECCNTmtbs6Z1ky5V69Syq2/bgkdJJBg4UqVniKYyBzkHLsNdI27blWEOoxYw2BMErOOAJ1zbWMuLahqDVTOwmMC0pt3kkqWrEpVosoCSp1KTjxANlSiAkhUQnSJHb9k2YKk3ygheNCent0JbWF404QlYBAUFGFzkqCDCQnRzL1RTCx2oHDBQpsxMLU2dTEDCsyf5U/oAooooBEaClpEaCloDlYyMZdtVN+4dQogrXIPnGPg7Kt1Qm27AqONOuhH2VYsDBraLyfdEj8qD8+tOk7wK4oHefsrjZ6ErBScjoedRjzZSopOoMVpa7kJtjb4JhaYHMGe/Kpdp4KEggiqVXr0mFtalOBCBGKSQMyAMvSaOJVqXSiqDa70W7fk3luQPc4xHz6VY9kbz29wcLbralDUJUDrWLXc28OaVtMm6KSaWhgKKhLne2ybWpC7q3StJIUlS0ggjUGTXHrysP7Za/Ko+2paN8uf7X7E9TV/ZzLisS2mlKiJUhKjGXEjsHdTJveezUkKF1bYSopCulRBUACQDOoBBjtFeydu2x0uLc/wDcR9tLRMkux2jYtuNLe3GYOTaBmkEJOmoBMcpoXsa3OrDB9LaDy7Owd1DG2GHFYEPMrV5qVpUfhANNHN7LFJIN5aAjUF1ucvhpaChJ6JDwbIYGjLI9CExkFATlyUr4x50nqLb/ANnt9Z9rRrn2dp76Y+vCw/tlp8qj7aQ75WH9stflUfbS0a5U/wBr9iRb2UwkhSWWQQZBCEgg8wY17aeVCsb2WTikoRdWylKICUpcSSSdABNTIM1bMyi47oWiiihkRGgpaihttse5X3D7aX1db81fcPtoCUpFJmoz1db81fcPtpDtxvzV9yftoCP2meifkcUgn6P3V67QtukTjTEjXtH20yeaS4v2IET7kwO7OpXZjC0AhZAz45n5q0CvVytMiDViudjhyVJXmRpGX01DP2a0CVJI9NaUkSip797Jb8SD0eyIdSkK4lCgrqqPEAwRyz5mqCw84w4FJxJWIPEGFAET2EEH0EGtO39H+zVfp0fQqoLZuxRfWaAohLqBDbh5DRDn5HI6pJkcQfNONydH1eGx1DBSns20WDdPfIuAAqMjVKjPcfoq/wBnfocGRz5ca+clodtXSlQKHEGCk/v5g6yNciOdaDuzvAHwATCx25j+udbhNS0e55+K4Xl+KPlL/tXdxi4kuICp1n+vnrGNx9lJffCVaTHbkK13Zu0lAwskgxHE99Zn4OlhFxKpyWrTPgKkksyJhSawZ69jT3t0LdSMBQCPygFfMaxDblmhu9eaSkBCXlJA4ABREVvvq03+V3fzrCd4zO0bg/8AML+sazidDrwMn4/Q03c7dBtKG3phRAOQA+iozwrbEbatg6kdYvJE8gUrkegwO4VaN2trtptmwcWSeVQPhXvUu2Iwzk8jUR7ldbn5WcOGb50fUpu4e7yb0qSoxBOcTwT9tXf/APmTXn/MKr3gkewKWSFEScwJzwprUTtVA4L7qkEspripSWNLUyveXc3xFxl5skp6VAOWknX+udansFZLDZOuEVV9lb2N3TjqHAFth1YbIGqEBEHXOSSZ5EVZG9rtJAACgB2fzqpLdHLFlN1GW6JSio31ab/K7v50Vo4kEbdfmL+KfspPFl+Yv4p+yrejQUtAU/xZfmL+Kfso8WX5i/in7KuFFAVrZTKkupJSsDP3J5HsqwIdSTlr6Ir1rwuGcXp/rWgOVkE6fuM+nn2HWozbjspSM5CjwjhXqh1eNSV6aAjiDwM609ubVK0xH9fbQGeb/f7tV+nR/wCVMNw1yxHI1JeEVgo2etJ4Pt90KiofcD2k+mspeOj0y/x16v8Aolt5NhIvEZkJcSIQ5y/JXxKPnGo4g5k627aulKgUOIOY/rVJGYPHWtgqK27sJF2jCohK0+1ueb+Srmg/NqOILEwuq3OnC8Vk8E/L+fweO6O8KbjClWSwRIqu7mGH1CD5av3VAFL1k/mCh1tQMHMHiPSk8xrVn8Gq8V0DzWT3iucZW0d8bAWHhzcdnVe5ew2eR7jWU7wD/aD/AOnX9Jr6Jr563i/3lcfrC/rGridDjwX+/wDyzQ9hNnoEZHTkajd/0HxFUg+2t/8AlV+3W/FWvzRVd8L/AOIf91H/AJVuWzOHDv8A9Y+qMn2LszxjqhBUqToYygdhqZO5aveVfArP6tSXgj/GD8P1RWyViEU0ejieIxI4skpMxfc21U24pBBJStYOXYj91XbAeR7jVitNjttuqdSOsrWpGtpUjyYmJnk5PqUzAeR7jRVzoq0YsRGgpaRGgrzuXClClJGIhJITzIGQ+GqQ9aKj1X6wB7EtUz5IPDSZ0ntNA2gqCehdyMDLUdbMceA+FQ9NASFFRbm1FjRhyTMekA6/1p25V0NpLIV7C6IEiRrMZc5zMxOnGgHy2ga8r646JtS8Kl4R5KMOI+jEQO8im5v3ISQyuDMj3SSCdRxGXCTpAMzXJ2io5G3djTSdTQGeb87Qu79sNNWi0NBQUpS3GMaiAYEBwgATOpnLTjEbv+MWaFBy3WU6ylTRPdjrSNsnEhQSwoCAqY/JKiPoHf2TXcpjojHOO0/N/XpkYa3Z6HxCcMmVV9fuOLS4DiQoTnzr2poi4IyDaxrwyy+2vRL6j7hQMjXkT+4V2PMeO2dgovm8Cuq4kexualJPBXNB4jhqKgNwtlPW95gebUkhWpHVOWqFaKHaKsrF+pJB6NzuqxWF8FQoMrJ86PygP3z8B0yrlKCzWd448uW8Poe+8G112yUlDC3pmcKm0BMRElagM5+asY2lsa7euHHyygFbil4emZMYiTE4/nrarm9JkG3dUBPDllx5/uPCJbhwSR4qqOeHtz4coP8AWWZRs1hY7w06S19fuQe6m8a0hDDzCm4EBeNtaT8UmPhioPwg7ccvG/F2rdSUhyVLccZSThmMCekmCc5PLTlO3zqVumGykACMsvJSSD2ySP8AprxbsG1KkpB+CtOFrcxDFUJ5lFfz9ym7luPWLuNbJWnkh1gq05FwT31tFnch1AUnQ1H2OyGsMltPdUq22EiAIFSKpUMbF5kszWp1RRRVOQUUUUAiNBS0iNBS0Aw2gw4ZUl5SEhOYCAvSSSOM9nZUcp6dLsxCj7XlCACozyAIPbNT6kgiDmDwryFqjPqIzmchni8qecxnzigI13HmBcEE5jEiISgwuTpPXSc+QygmkUpQSr8IPVMlQaJEYQYEa5Gcv3GpNdqgggpTBEHhkdR6KVdsgzKEGdZAMkRE9w7hQEWXCo4hdJCVTAKUiBJiJIOWWfGO2uTIgqvE6TokSM+3+oqSXs9oxLaDEwIEZmTl6c6U2LXvbegHkjQaDTQT89AR6Fzh/CkEJAKgAnrAEzOeQIKR8HbUJtDZ8dZD6Ck/m5nJOXDX6dOdrTYNCYbbE5HqpzHblQ5YtqSUlCIIIiAMjE+jQdw5VU6BQyMz7KIwRwyJgYtdZHz0EjEkhZCQMxBMgwcyfSO2re/sVsiAhPDgOGYnt7aibjY2GQAI5EctK2pEog88vZxn2JGeUxn/AFNO7O/LZxB0FKRKk5ZjjoeccOzlXblkBkUJy/JEZ6xlXAtkn3CYiPJGkzGnOqCR8ebCTNy5K0wMKVmCB1oJJGXpyA7Jrzc20twK6NeE4pSfKhKgCARAnnnpMcKZm3AjqpEaZDLjlXoxbjgAPQO6s0gctoJGsnieZ509src4qc2NgZzqbbtgOFRyKZF4U7pxu9QlDjqR4ugwlakicbucA6/ZVQ9Unvfn/lF/bVs8L4/D0/q6P8R2qVFeiHlRze459Unvfn/lF/bR6pPe/P8Ayi/tptFEVqgOvVJ735/5Rf20U2iilA+m0aClpEaClrxnQ4cdSnyiB6SBXn4637438YfbXbrKVeUAY0/r4B3CvE7Oa97R3DSgO1XjY1Wj4w4Zml8bR56OXlDWuFWDZMlCZ5xn3/Ce80eINxGBMZ5QIzEHvGVAdi6RIGNEnQSJPopBetmIcbz06wznSM6QWTcg4EyNDGkaRXPqc172j4o4699Aenjbfno5+UNDpSeON++I+MOIkceWdcjZ7XmI7h6KPEG/MR3DlH0ZfBQHabts6LQeGShrn9h7q58ZbJAxoJOmYrn1Oa97Rx4Djr310LFuZwJkRwHuYw90CPQKAbuFpU9dvISesMhzNN1Mte+N/GHo50/8Qa8xHDgOER9A7qQ7Oa06NEDQQI1nIenP00A3XZtxmU8dSOBg/OY+GuGNmgHLThT3xJvLqJy0y0znLlnn6c69wIoBEoArqiigMX8MH4+n9XR/iO1Sau3hg/H0/q6P8R2qTXqh5Uc3uFFFFbILRRRQH04jQUtIjQUteI6hSKUAJJAA4nSlquPLL75bxoAwrSSkkykKT1SJkKEESMiCeVRs3COYsdFQmw7hWNaCUqMmVYoPV6owowgBOWonTWpuiZJRyugoooqmQrkrA4iod3bAUV9H10oJCoKR1kjMCSJjsnORqCA3ud4EshRWnCkO9GtXuUkoDgUqCTgCVAlUZZkwATVpgsKVA6EGlqFudp4V4SkSVJSCCmJWCQZmYGEzly1r12RtXpsPVUAoEgko9yYIMKJ59xpQJWm15ftMgF1xtsEwCtSUAnsk05rOfDT7Tb/pVfUqxVuiMufritP7Va/Kt/xUeuK0/tVr8q3/ABV86UV15K7mcx9F+uK0/tVr8q3/ABUeuK0/tVr8q3/FXzpRTkruMxffCba+MXiHGnLZSCwgAm4t0TDjugU4CR26a8jVT9RXPOtP2q0+9plvVrafqaP8xc1CRXWMXRlvUtHqK551p+1Wn3tHqK551p+1Wn3tVeKIq0yWWn1Fc861/arT72iqvRSmLPrNGgpaRGgqF2yhIckl4YmyDgVhyBgRlmrrE5kACTzrxHYm6jdp7KD0kqOgABPUAk4iB5xBIkzHCKhi6ycQm9AKszAEwCSIicPwcc4pUvtOIRjTdzJOkwVBJIkjycuUGO0SLGTi7RP2VilqYjVRGQlIUZKQdYnOndVZ5QQoR44QUphRUDm4nIKBSSDCZ4gHlIpLW6TnJvBAgSqZxognQCQdCDwxaAkA23qy0gzS1HbEbSESgukEx7JkRh6uQgQMp0qRoQrad2221OYQ3hcWVwtvHhUvNWBQUkgEyqDOZMQMqVjd/rKUtSHEl0uQtEqALKWsE4jIhIOLjGlWM1x0Q5d0irbFFba3TZbMJCMAcC0pUhKghCUkdGkyDhkkiZgZaAAPdh7CaYCSlDWMT7IEBClSVHtPuiNfpqXDQ5d+dd0cmxQVnPhp9pt/0qvqGtGrOfDR7Tb/AKVX1K1DzIj2MnooiiK9RzCiiKIoD03q1tP1NH+YuqhKm96hnafqaP8AMXNQlajsZe4UUUVSC0UUUB9Zp0paROlLXzz0BRRRQBRRRQBRRRQBRRRQBRRRQBWc+Gn2i3/Sn6hrRqzrwz+02/6U/UrcPMiPYyWiuooivUczmiuooigPXev/AOJ+po/zFzUFU7vX/wDE/U0f5i5qDitR2MvcSiliiKpAorqKK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" name="AutoShape 4" descr="data:image/jpeg;base64,/9j/4AAQSkZJRgABAQAAAQABAAD/2wCEAAkGBxQREhUUEhQRFhUXFxwbGBcWGRcWFRkYFhcYGhcdFx0hHSogIBwlHhocITEiJSkrLi4uFyAzODMsNygtLisBCgoKDg0OGxAQGiwmHyQtLCwuLCwtLDQsNCw0LC8sLDAsLCwsLDQsLCwsLCwsLCwtLCwsLCwsLCwsLCw0LCwsLP/AABEIARsAsgMBIgACEQEDEQH/xAAcAAABBQEBAQAAAAAAAAAAAAAAAQQFBgcCAwj/xABTEAABAwIDBAQFDgsFCAMBAAABAgMRAAQSITEFBkFREyJhkQcUMlJxFRYjM0JTgZKTobGy0dMkNGJyc3SUwdLh8FRjs7TDJTVDZIKDwvFEhKIX/8QAGgEBAQEBAQEBAAAAAAAAAAAAAAECAwQFBv/EAC8RAAICAAQEBQMEAwEAAAAAAAABAhEDEiExBBNBUSIycZHhgdHwBVKhwTRCciP/2gAMAwEAAhEDEQA/AM8pKWkr6B5wooooCxWB/wBnn9c/0BTSad2H+7z+uf6AppXM2tgmiaKKoCtF2x+MPfpXPrqrOq0XbP4w9+lc+uquctzSGk0TSUVCizVt8Hnlvfmp+lVVGrd4PPLe/NT9KqzLYpd6KKK4lCiiigCiiigCiiigCiiigPkukomia+gecKKJomgLFYf7vP65/oCmlOrA/wCzz+uf6CaaTWDa2FopJomgFrRds/jD36Vz66qzma0bbP4w9+lc+uqsS3NIZ0UUVkoVbvB55b35qfpVVRq3eDzy3vzU/Sqsy2KXeiiiuJQooooAooooAooooAooooD50O3nv7j9mtfuqT1ee/uP2a1+6qNNFeykciS9Xnv7j9mtfuqPV57+4/ZrX7qo2ilIF52BtFa7RRWGCRcR7RbgR0QOgbie2Jpx42fMt/kGPu6jN2fxNf6z/pCndc2tTaHHjZ8y3+QY+7o8bPmW/wAgx93TeilAceNnzLf5Bj7utTXs5kkktNEkySUJJJOs5VktbJXOZUNPUxn3ln4ifso9TGfeWfiJ+yndFc7KNPUxn3ln4ifsr1YtUInAhCZ1wpAn0xXtRQBRRRQBRRRQBRVd2wi4F3bll5eEr9kZwo6IMhBxKUYxYyvCBn7oZZKNRG6+3n33mgtRh9q5WRA9jLNz0beHLKEHCZ1IBOcznMdVhNxzJ/mv2LzRVEtd61I2W08882Lh1DpQpzCkFSCvQZAnyQEjUkcJItW7t10tqw4VYyppBKsjKsIxH0zNVOyTwpR1feiRoooqnM+YTRQaK9pyCiiigLduz+Jr/Wf9IU7ppuz+Jr/Wf9IU7rk9zaCiiigFrZKxutkrniFQU0u9qMtKSh15lC1+Qla0pUrMDqgmTmQMudO6q2/m77e0ENMOZSpZSoapUGlwY4jmOI+AjCq9QywP37SFpQtxtK1+QhSkhSvzQTJ+CnNZrulvC8Xm7K+SoXVqpZKsyHGgy4AsHic05+6CgdcQHdjv68q3s7xSUdFd3hY6IDNtBUtLagqc1gok8DMACtODJmNHoqibA2ztC7efShdoG7a9U0vE2vGtlJg4SFEBYA5QSrgEwqJVvtei3VcTbEN35tijo1DGiQJxY+qc+AP7qZGW0ajRVETvLdod2mwTarXatoW0tQLDcuIxEOysgJHPENDJzy82977kvXLLKUvlNl4wzKVJUpycOHhjQSQUlIEgZEzNTIxZarnd23cfD60FTqSkhRW5AwGUdXFhgHOI1JPGhVlbW2J1WBoEKBWpeBKQ4srXhJMIxKOIxEn0VGblbyC+6Qh0KwJQFNqbLT7Thx4w4NCkwMJHmqBkiq7vPt166TtdlJbQxaMBJBSVLcU4hZUZxAJAwkDI8+yihrRp4jrcu+zdmW4tg0yAbdaDhAWpaShwEnCrETBmZB45U+tmEtoShAhKUhKRmYCRAGeegrOti7yOoRY2TAhXqY2/iwFwlWAIbQEgiEyCVHlABGtX3Y1y46w0t5stOqQCtvXAuOsJ5TUcaJmb3HtFFFQGAetN3320+UP8NHrSd99tPlD/AA1N0lem2ZpEL60nffbT5Q/w0etJ3320+UP8NTVFLYpEhuzuu8bZaEqZUemxdVcgDowNY1qQ9Z9zyb+N/Kpnwe+1O/nj6oq2VycnZaM69Z9zyb+N/Kj1n3PJv438q0WipnZaM69Z9zyb+N/KtFoqveEFsHZt2SASlhxSTxSpKCUqHIjnUvM6JsWGmV3s/pHG3OkcSWySEpw4SSCDilJJkEjX586oWxd4fU/ZmzlpYDvjLqWlHHgXjcKiFeScRhJGZHDONHW197XnbbarPRJZftG81IdK04XUKIUhXRpOMAExAzjMcLkdkzIuD+x2l3DdyUw62lSUqGUoXqlXMTmORnmZjrbc22bLYAX0bLqnmmSR0TbqpOJIjFkVKIBJAKshkIq26d6mzbsEoQVXG0GmoR0h6EIZYBU6rqdVagZIAOJXuspp/d+ETAwXRb4lt3ZtXm+kgpWCes2rBC0mMpw/BVyy2QtFj2Ju63aKeU0p0l9ZccxFJBcUZKh1cvQMuyo07h23QqZxP4FP9OesmS7504fQY0yprtXfG4tUoU/Y4cd4LdI6dJKkrTKHEwiM4UMJIzAzzy8Ljfx5HjyTaNlyywqcHTno1NrTiBSropxx7nDGuegMSluNCVv9yLd9VypxTxN0lCXesBPRFJbKYTkU4R2HjNDW5LCXOl6S5KyylkqLkkoQpKknTJQKRpAymJk1xcb2qwoW2wrAu08Z6R0ltkTGForCVAOGf/dednvul8WSWWyXbxK1BK1YUtpaBxlZAM5ggADPsp4i6E3s/Y6GXXXpWt10IC1rwyUtg4BCUgQMR4TnrkIjdo7n27rj6yp1vxpAQ+lCwlLuEEJJyJxAT5JEiZBk1X7zbHTXeyV3Fm6064p/ClTyklpSQErxICIWkiCkynI6c0f3pYdU3tBxlSrdFybdpZc8gmQq4DeGMzlJUVBOYiSkssiWiwubl2/4OUKfbXbI6NpxtcL6MCAhUghSYMZie+rBbshCQlMwBxJUT2knMntNUjaO/rrZvgm0bV4kpGMl8pCkOTBT7ETiyHV01zyANz2fdB5pt1IIDiErAOsLSFCe+pJPqVUOKKKKyUxukpaSvQZCiuH3ggSo5fCSSdAAMyTyFRr18tWnUHIYVL+FRlI9ACvzhWZTjHc7YOBiYzywVmneD32p388fVFWysItNqONSEleZky7cDhyS6lPzVI2W9bzeinRnql5xZ7ni6mPQB6RXlePBs9z/AEniErpe5s1FUvYe/KVj2cpwgSXACjAJ1dblWFAES4lSkjMq6MVcwZraaeqPBPDlCWWSpi1Gby7MVdWr1uhaUdKhSCpSSuAsEEgBQzz51J0VU6MFFuNxXV2lnbG4a/BH0uhfRK6/R4sKSOly8oyZOg0r1udyXFL2krxhsePoSmOiUeiCElI/4nWyJ5Z91XWqTtnbtw3ta3s0uIDLzSlqJQCtJSl49VUxHsY1B1PwdFKT/PqZaQ4b3NKRs9QdSXrBOBKsJCHGy2G1BScRIJAkGTBnIzUfeeDsrt1NpfSlxy8N06tTZUCslUIQnGISJ4knI88nG0ttXDbSHE3VqG3nWSy662oJU0sErQcM+yHIg5AgxkcxN3m9lo0p1DjyUqZjpEwvEkHMEgJmIIMjKCDpS5DQbb37uLvkW6Q6hssvoeJKCsKU2CAB1xAOI8+FRt1uQ4tzaS+nQPH0JRHRE9HgTgB9s62U8s6sju3rdIQekCg4guIwBThU2ACVgJBOHMdaIzHOvJ3ee0ShpZfbwPe1LklCzyCoiewngeVROS2LSK76x3sdsrxpBSzaeLYVNKUkHCUl1odJCHCkgSZyBGYMV42m4DrLdkpq5bFzZ4wlZaUWltuEkpWnpJ4kSFDyjloRarTeS1cbddS8jAySHVKlHRlOuMKAI+GoneTehAtXzbXDLTzXRgl9DgS30hBT0qcOJIUmQlRESRrVzS2JSO9qbsuv3Vlcrfbm1KyUhowvpcIIHsnVACRE4jM+io8eD8dCLXpR4qLrp8OH2TDr0MzGHF7qJjKJ61WO42+wzAdeQFdGHFQFQlBy6RUA4G590qBkc8jXltHeyzt1LQ8+hCkJC1BQVOAkAEZdYZ8J48jUTkWkQN1uM4s7RPjDY8ewf8JR6Po5j/idaQezPuq2bGsyww00pQUW20oKgMIOBITMSYmNJNNLjea1bBKnk4UpQpSgFKQhLubZcUAQgKGYxEZGpZKgRIzB41G29wkhaKKKyUxuuVKABJIAGZJ0AGs1pad1bX3r/wDbn8VQW+OxbVhlMNHrLz6yzKW0LeWkyrRSWij/AK668xBRbdIzd54rOI5SMh5qTw/OIzV8XgZZO3gSSIVI4COOEDjzUB8B5V7LBPuj26ZnnpXku2mZMyADKU5gGROXA5182U88rZ+vwuHeBhKGGvr3Zwb8SRhXIAJHVJzCT535QzOWueVL46CRAJzEnKACEwdc/LSMu2l8UHZ8VPZ2fkj4o5UC0GWmWnVRlEDLLsHcOVTwm6xvyj0sL7FC2ypJTBB0UkxI9BrSvB7t3Rg5IJhCR5La4KsCOTa0pUpKdEFC0iEltIzNFvGhjTQJGggcOWVSew3FpcASesrJM++AhbJMcnUo+CRxrWHKpabHm43hnjYLcl4lrf8AX51N4oqNetm7xptWJ5KVALSWnXGSQpMiShQJEHQ5U19azXvt/wDtl397Xr1PzCUer/j5Jys83l2St/bNs6u2W7aoZUh1RQFtypL8DCc1CVJ0BGfYYs/rWa99v/2y7+9rlW7LIIBevgTkPwy6zME5ey8gT8FVSa6FcYPq/b5ILfvYS/EbS2tW3HAy8zATmQ2ykiSSeUdpqO2nsl9V1tlaWHSm4tQ2ycPlrDKUQOI63EwMp0q3J3ZZMw9fZZH8MusjAOfsvIjvpFbtsCZevRhzP4ZdZCJz9lyyrSnJdCZMPu/b5KjZWd0j1Pb8UWAizLa3UpQX0uYSktYlGEIkA4hriyIzqL2XsK6TZbJbVbPBdvelx0YR1W+nK8WuYhWgzyOXPQxuyzMdNfSP+cuvva69a7Xvt/8Atl197TmS7DJDu/b5KBtfdm7fb2sltpYLtw260FQEupbUSQJMA6EBUTA9ImN8rZd7s646GxdRcvhkKCkIS4tTbiTCjMkISFdY5ZiJmKsp3aZAxF6+AAmfHLqI5z0uldetdr32/wD2y7+9pzJdhkh3ft8lOe2I4L11T1vcvW13attkMnCpKkNpSW3BjSQDCsyYlQ7SHuz9irRtcLLC/FhYJt5VLiMQUk4CTmoYQRiIg886sPrbYy9mvcyQPwy6zImQPZdRB7jQjdxgkgP3pI1AvLqROk+y5Uzy7DJDu/b5Kbvbs66dc2khu0UlK2mg2plLY6fABJeWTiJSOqlCe2QcjWh7CSRbMhSVJUGkApVqCEgEGo5W7bI1evh/9y6+9p5s/YiGV40rulGIhy4fdTn+StZE9sVHJvShlgtm/b5JOiiioZERoKqXhG9pT2hwD09EpX1Uqq2o0FQu+Fp0lsVYSrozjIAlRRBS8EjiotKcAHMio1aN4css1J9GjAW7NYQge6B4qyJga9XPT099e/ixScSQPLxRJEpwFMd5Jp/dW6kLKCRKTEjMHkQeREEdhFM13ABKSrMfk9k/RXjts/WcrDik/Snp9Br4i5BEicMYsRz9hwRH53Wnsr1dtnCVmRChhiSCIjCQfjfG7K9E3EpKgrIa5Dhrx+mgXH5R1A8niVYfpypcjPLwqrXXXdHKLRUpKiCQsknMSnCQMucwYp9u00tNzbggEdIzJnQpWJyim7ayqYVoYPV4wDl31M7u2SnXAATiPUSRAON0KSCJ4oRjd9DJorbomKoYeG5q9E+2vQ13dJMWNoDkRbtf4Salq5bQEgACABAHIDSuq9p+TCm97ZIeAS4JAMgSRmJHD004ooCGvNm27QClggSB5RMxnBk6ZEk8sXM14XCLSQFJV5KQD1wMJGQJ4GBMGND21PKQDqAfTnXPRJ0wp7hwyq2CALFkBMZc5XqBEa68DPHI17KVahOLF1ckanLEsq9MTJ5AJMcZlzaoJBwpy7BxEfRlXRZT5qe4UshBus2gBxAhIIBJKwMWELA1mYWDpyHCK5YNmlYKJxeVMrnJQGZPMj0GKniynzU9w4UBhPmp7hSwV4LsghQzAgEiVyclgCZmYKsp91TtxNs4voyCpQWrKVQFHrK4xmQfhB7alfF0eanuFddCmZwpnnAnOllK5b+KLICELKlcJUPJSTB60eTnHIjnUzsfB0KOiSpKMykGQYJJ48DqOw056BPmp7hXYEZCgFoooqARGgpaRGgpaAy/fTdjolBTYhs5Nq0SmTk04dEifa1mE59GcMN4qQ9agKIUmFAmQoEKBgAgg5gwBl2V9CrQFAggEEQQcwQdQaqm1dx23PayABkELBUlIE5NqBC0DOAklSEgCECuM8K9UfV4P9R5ceXiq49O6MkU0CIjL4RoZHz1ybZPLiDqdQZHz5+nOr254P3R7k/9LqHPrNt/Qa9rXwfLJ6wQBGq3CrPtbQhJPwOiuXKmfSf6lwlX/RRrOyxE4AlIyKlaJEwkFUDUmAAJJOQBJitX3K3d6BIcWCFQQhKoCkhUY1rHvi4SIk4UpSnXGVP9j7sNW5So9dac0kgBCCQQS2gZAwSMZlZBgqNTld4YeXXqfI4zjnj+GKqPb7hRRRXQ+eFN7uzS5hxYuqZBBIOYg6U4ooCP9SUec78c9vDSM9KQbHQMwpwHP3RyxDP7e01I0UB4WtqGwQCoyZ6xJP8A6r3opnfX/RwEpLipAKUKbCkggkKIUoZSAPh9NARm921nLdCeiAxqPlGICUxOupJIEcp7Kb7B3pSpkqu1IaWOkOZASpDacalJz0SgifRPGvTaF8LhGFds8RIiFsAznkD0vlHMRymoq82cwuJZugEJVgKH2QkJcB6TLpIJKVYesCAECCNTmtbs6Z1ky5V69Syq2/bgkdJJBg4UqVniKYyBzkHLsNdI27blWEOoxYw2BMErOOAJ1zbWMuLahqDVTOwmMC0pt3kkqWrEpVosoCSp1KTjxANlSiAkhUQnSJHb9k2YKk3ygheNCent0JbWF404QlYBAUFGFzkqCDCQnRzL1RTCx2oHDBQpsxMLU2dTEDCsyf5U/oAooooBEaClpEaCloDlYyMZdtVN+4dQogrXIPnGPg7Kt1Qm27AqONOuhH2VYsDBraLyfdEj8qD8+tOk7wK4oHefsrjZ6ErBScjoedRjzZSopOoMVpa7kJtjb4JhaYHMGe/Kpdp4KEggiqVXr0mFtalOBCBGKSQMyAMvSaOJVqXSiqDa70W7fk3luQPc4xHz6VY9kbz29wcLbralDUJUDrWLXc28OaVtMm6KSaWhgKKhLne2ybWpC7q3StJIUlS0ggjUGTXHrysP7Za/Ko+2paN8uf7X7E9TV/ZzLisS2mlKiJUhKjGXEjsHdTJveezUkKF1bYSopCulRBUACQDOoBBjtFeydu2x0uLc/wDcR9tLRMkux2jYtuNLe3GYOTaBmkEJOmoBMcpoXsa3OrDB9LaDy7Owd1DG2GHFYEPMrV5qVpUfhANNHN7LFJIN5aAjUF1ucvhpaChJ6JDwbIYGjLI9CExkFATlyUr4x50nqLb/ANnt9Z9rRrn2dp76Y+vCw/tlp8qj7aQ75WH9stflUfbS0a5U/wBr9iRb2UwkhSWWQQZBCEgg8wY17aeVCsb2WTikoRdWylKICUpcSSSdABNTIM1bMyi47oWiiihkRGgpaihttse5X3D7aX1db81fcPtoCUpFJmoz1db81fcPtpDtxvzV9yftoCP2meifkcUgn6P3V67QtukTjTEjXtH20yeaS4v2IET7kwO7OpXZjC0AhZAz45n5q0CvVytMiDViudjhyVJXmRpGX01DP2a0CVJI9NaUkSip797Jb8SD0eyIdSkK4lCgrqqPEAwRyz5mqCw84w4FJxJWIPEGFAET2EEH0EGtO39H+zVfp0fQqoLZuxRfWaAohLqBDbh5DRDn5HI6pJkcQfNONydH1eGx1DBSns20WDdPfIuAAqMjVKjPcfoq/wBnfocGRz5ca+clodtXSlQKHEGCk/v5g6yNciOdaDuzvAHwATCx25j+udbhNS0e55+K4Xl+KPlL/tXdxi4kuICp1n+vnrGNx9lJffCVaTHbkK13Zu0lAwskgxHE99Zn4OlhFxKpyWrTPgKkksyJhSawZ69jT3t0LdSMBQCPygFfMaxDblmhu9eaSkBCXlJA4ABREVvvq03+V3fzrCd4zO0bg/8AML+sazidDrwMn4/Q03c7dBtKG3phRAOQA+iozwrbEbatg6kdYvJE8gUrkegwO4VaN2trtptmwcWSeVQPhXvUu2Iwzk8jUR7ldbn5WcOGb50fUpu4e7yb0qSoxBOcTwT9tXf/APmTXn/MKr3gkewKWSFEScwJzwprUTtVA4L7qkEspripSWNLUyveXc3xFxl5skp6VAOWknX+udansFZLDZOuEVV9lb2N3TjqHAFth1YbIGqEBEHXOSSZ5EVZG9rtJAACgB2fzqpLdHLFlN1GW6JSio31ab/K7v50Vo4kEbdfmL+KfspPFl+Yv4p+yrejQUtAU/xZfmL+Kfso8WX5i/in7KuFFAVrZTKkupJSsDP3J5HsqwIdSTlr6Ir1rwuGcXp/rWgOVkE6fuM+nn2HWozbjspSM5CjwjhXqh1eNSV6aAjiDwM609ubVK0xH9fbQGeb/f7tV+nR/wCVMNw1yxHI1JeEVgo2etJ4Pt90KiofcD2k+mspeOj0y/x16v8Aolt5NhIvEZkJcSIQ5y/JXxKPnGo4g5k627aulKgUOIOY/rVJGYPHWtgqK27sJF2jCohK0+1ueb+Srmg/NqOILEwuq3OnC8Vk8E/L+fweO6O8KbjClWSwRIqu7mGH1CD5av3VAFL1k/mCh1tQMHMHiPSk8xrVn8Gq8V0DzWT3iucZW0d8bAWHhzcdnVe5ew2eR7jWU7wD/aD/AOnX9Jr6Jr563i/3lcfrC/rGridDjwX+/wDyzQ9hNnoEZHTkajd/0HxFUg+2t/8AlV+3W/FWvzRVd8L/AOIf91H/AJVuWzOHDv8A9Y+qMn2LszxjqhBUqToYygdhqZO5aveVfArP6tSXgj/GD8P1RWyViEU0ejieIxI4skpMxfc21U24pBBJStYOXYj91XbAeR7jVitNjttuqdSOsrWpGtpUjyYmJnk5PqUzAeR7jRVzoq0YsRGgpaRGgrzuXClClJGIhJITzIGQ+GqQ9aKj1X6wB7EtUz5IPDSZ0ntNA2gqCehdyMDLUdbMceA+FQ9NASFFRbm1FjRhyTMekA6/1p25V0NpLIV7C6IEiRrMZc5zMxOnGgHy2ga8r646JtS8Kl4R5KMOI+jEQO8im5v3ISQyuDMj3SSCdRxGXCTpAMzXJ2io5G3djTSdTQGeb87Qu79sNNWi0NBQUpS3GMaiAYEBwgATOpnLTjEbv+MWaFBy3WU6ylTRPdjrSNsnEhQSwoCAqY/JKiPoHf2TXcpjojHOO0/N/XpkYa3Z6HxCcMmVV9fuOLS4DiQoTnzr2poi4IyDaxrwyy+2vRL6j7hQMjXkT+4V2PMeO2dgovm8Cuq4kexualJPBXNB4jhqKgNwtlPW95gebUkhWpHVOWqFaKHaKsrF+pJB6NzuqxWF8FQoMrJ86PygP3z8B0yrlKCzWd448uW8Poe+8G112yUlDC3pmcKm0BMRElagM5+asY2lsa7euHHyygFbil4emZMYiTE4/nrarm9JkG3dUBPDllx5/uPCJbhwSR4qqOeHtz4coP8AWWZRs1hY7w06S19fuQe6m8a0hDDzCm4EBeNtaT8UmPhioPwg7ccvG/F2rdSUhyVLccZSThmMCekmCc5PLTlO3zqVumGykACMsvJSSD2ySP8AprxbsG1KkpB+CtOFrcxDFUJ5lFfz9ym7luPWLuNbJWnkh1gq05FwT31tFnch1AUnQ1H2OyGsMltPdUq22EiAIFSKpUMbF5kszWp1RRRVOQUUUUAiNBS0iNBS0Aw2gw4ZUl5SEhOYCAvSSSOM9nZUcp6dLsxCj7XlCACozyAIPbNT6kgiDmDwryFqjPqIzmchni8qecxnzigI13HmBcEE5jEiISgwuTpPXSc+QygmkUpQSr8IPVMlQaJEYQYEa5Gcv3GpNdqgggpTBEHhkdR6KVdsgzKEGdZAMkRE9w7hQEWXCo4hdJCVTAKUiBJiJIOWWfGO2uTIgqvE6TokSM+3+oqSXs9oxLaDEwIEZmTl6c6U2LXvbegHkjQaDTQT89AR6Fzh/CkEJAKgAnrAEzOeQIKR8HbUJtDZ8dZD6Ck/m5nJOXDX6dOdrTYNCYbbE5HqpzHblQ5YtqSUlCIIIiAMjE+jQdw5VU6BQyMz7KIwRwyJgYtdZHz0EjEkhZCQMxBMgwcyfSO2re/sVsiAhPDgOGYnt7aibjY2GQAI5EctK2pEog88vZxn2JGeUxn/AFNO7O/LZxB0FKRKk5ZjjoeccOzlXblkBkUJy/JEZ6xlXAtkn3CYiPJGkzGnOqCR8ebCTNy5K0wMKVmCB1oJJGXpyA7Jrzc20twK6NeE4pSfKhKgCARAnnnpMcKZm3AjqpEaZDLjlXoxbjgAPQO6s0gctoJGsnieZ509src4qc2NgZzqbbtgOFRyKZF4U7pxu9QlDjqR4ugwlakicbucA6/ZVQ9Unvfn/lF/bVs8L4/D0/q6P8R2qVFeiHlRze459Unvfn/lF/bR6pPe/P8Ayi/tptFEVqgOvVJ735/5Rf20U2iilA+m0aClpEaClrxnQ4cdSnyiB6SBXn4637438YfbXbrKVeUAY0/r4B3CvE7Oa97R3DSgO1XjY1Wj4w4Zml8bR56OXlDWuFWDZMlCZ5xn3/Ce80eINxGBMZ5QIzEHvGVAdi6RIGNEnQSJPopBetmIcbz06wznSM6QWTcg4EyNDGkaRXPqc172j4o4699Aenjbfno5+UNDpSeON++I+MOIkceWdcjZ7XmI7h6KPEG/MR3DlH0ZfBQHabts6LQeGShrn9h7q58ZbJAxoJOmYrn1Oa97Rx4Djr310LFuZwJkRwHuYw90CPQKAbuFpU9dvISesMhzNN1Mte+N/GHo50/8Qa8xHDgOER9A7qQ7Oa06NEDQQI1nIenP00A3XZtxmU8dSOBg/OY+GuGNmgHLThT3xJvLqJy0y0znLlnn6c69wIoBEoArqiigMX8MH4+n9XR/iO1Sau3hg/H0/q6P8R2qTXqh5Uc3uFFFFbILRRRQH04jQUtIjQUteI6hSKUAJJAA4nSlquPLL75bxoAwrSSkkykKT1SJkKEESMiCeVRs3COYsdFQmw7hWNaCUqMmVYoPV6owowgBOWonTWpuiZJRyugoooqmQrkrA4iod3bAUV9H10oJCoKR1kjMCSJjsnORqCA3ud4EshRWnCkO9GtXuUkoDgUqCTgCVAlUZZkwATVpgsKVA6EGlqFudp4V4SkSVJSCCmJWCQZmYGEzly1r12RtXpsPVUAoEgko9yYIMKJ59xpQJWm15ftMgF1xtsEwCtSUAnsk05rOfDT7Tb/pVfUqxVuiMufritP7Va/Kt/xUeuK0/tVr8q3/ABV86UV15K7mcx9F+uK0/tVr8q3/ABUeuK0/tVr8q3/FXzpRTkruMxffCba+MXiHGnLZSCwgAm4t0TDjugU4CR26a8jVT9RXPOtP2q0+9plvVrafqaP8xc1CRXWMXRlvUtHqK551p+1Wn3tHqK551p+1Wn3tVeKIq0yWWn1Fc861/arT72iqvRSmLPrNGgpaRGgqF2yhIckl4YmyDgVhyBgRlmrrE5kACTzrxHYm6jdp7KD0kqOgABPUAk4iB5xBIkzHCKhi6ycQm9AKszAEwCSIicPwcc4pUvtOIRjTdzJOkwVBJIkjycuUGO0SLGTi7RP2VilqYjVRGQlIUZKQdYnOndVZ5QQoR44QUphRUDm4nIKBSSDCZ4gHlIpLW6TnJvBAgSqZxognQCQdCDwxaAkA23qy0gzS1HbEbSESgukEx7JkRh6uQgQMp0qRoQrad2221OYQ3hcWVwtvHhUvNWBQUkgEyqDOZMQMqVjd/rKUtSHEl0uQtEqALKWsE4jIhIOLjGlWM1x0Q5d0irbFFba3TZbMJCMAcC0pUhKghCUkdGkyDhkkiZgZaAAPdh7CaYCSlDWMT7IEBClSVHtPuiNfpqXDQ5d+dd0cmxQVnPhp9pt/0qvqGtGrOfDR7Tb/AKVX1K1DzIj2MnooiiK9RzCiiKIoD03q1tP1NH+YuqhKm96hnafqaP8AMXNQlajsZe4UUUVSC0UUUB9Zp0paROlLXzz0BRRRQBRRRQBRRRQBRRRQBRRRQBWc+Gn2i3/Sn6hrRqzrwz+02/6U/UrcPMiPYyWiuooivUczmiuooigPXev/AOJ+po/zFzUFU7vX/wDE/U0f5i5qDitR2MvcSiliiKpAorqKK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6" descr="data:image/jpeg;base64,/9j/4AAQSkZJRgABAQAAAQABAAD/2wCEAAkGBxQREhUUEhQRFhUXFxwbGBcWGRcWFRkYFhcYGhcdFx0hHSogIBwlHhocITEiJSkrLi4uFyAzODMsNygtLisBCgoKDg0OGxAQGiwmHyQtLCwuLCwtLDQsNCw0LC8sLDAsLCwsLDQsLCwsLCwsLCwtLCwsLCwsLCwsLCw0LCwsLP/AABEIARsAsgMBIgACEQEDEQH/xAAcAAABBQEBAQAAAAAAAAAAAAAAAQQFBgcCAwj/xABTEAABAwIDBAQFDgsFCAMBAAABAgMRAAQSITEFBkFREyJhkQcUMlJxFRYjM0JTgZKTobGy0dMkNGJyc3SUwdLh8FRjs7TDJTVDZIKDwvFEhKIX/8QAGgEBAQEBAQEBAAAAAAAAAAAAAAECAwQFBv/EAC8RAAICAAQEBQMEAwEAAAAAAAABAhEDEiExBBNBUSIycZHhgdHwBVKhwTRCciP/2gAMAwEAAhEDEQA/AM8pKWkr6B5wooooCxWB/wBnn9c/0BTSad2H+7z+uf6AppXM2tgmiaKKoCtF2x+MPfpXPrqrOq0XbP4w9+lc+uquctzSGk0TSUVCizVt8Hnlvfmp+lVVGrd4PPLe/NT9KqzLYpd6KKK4lCiiigCiiigCiiigCiiigPkukomia+gecKKJomgLFYf7vP65/oCmlOrA/wCzz+uf6CaaTWDa2FopJomgFrRds/jD36Vz66qzma0bbP4w9+lc+uqsS3NIZ0UUVkoVbvB55b35qfpVVRq3eDzy3vzU/Sqsy2KXeiiiuJQooooAooooAooooAooooD50O3nv7j9mtfuqT1ee/uP2a1+6qNNFeykciS9Xnv7j9mtfuqPV57+4/ZrX7qo2ilIF52BtFa7RRWGCRcR7RbgR0QOgbie2Jpx42fMt/kGPu6jN2fxNf6z/pCndc2tTaHHjZ8y3+QY+7o8bPmW/wAgx93TeilAceNnzLf5Bj7utTXs5kkktNEkySUJJJOs5VktbJXOZUNPUxn3ln4ifso9TGfeWfiJ+yndFc7KNPUxn3ln4ifsr1YtUInAhCZ1wpAn0xXtRQBRRRQBRRRQBRVd2wi4F3bll5eEr9kZwo6IMhBxKUYxYyvCBn7oZZKNRG6+3n33mgtRh9q5WRA9jLNz0beHLKEHCZ1IBOcznMdVhNxzJ/mv2LzRVEtd61I2W08882Lh1DpQpzCkFSCvQZAnyQEjUkcJItW7t10tqw4VYyppBKsjKsIxH0zNVOyTwpR1feiRoooqnM+YTRQaK9pyCiiigLduz+Jr/Wf9IU7ppuz+Jr/Wf9IU7rk9zaCiiigFrZKxutkrniFQU0u9qMtKSh15lC1+Qla0pUrMDqgmTmQMudO6q2/m77e0ENMOZSpZSoapUGlwY4jmOI+AjCq9QywP37SFpQtxtK1+QhSkhSvzQTJ+CnNZrulvC8Xm7K+SoXVqpZKsyHGgy4AsHic05+6CgdcQHdjv68q3s7xSUdFd3hY6IDNtBUtLagqc1gok8DMACtODJmNHoqibA2ztC7efShdoG7a9U0vE2vGtlJg4SFEBYA5QSrgEwqJVvtei3VcTbEN35tijo1DGiQJxY+qc+AP7qZGW0ajRVETvLdod2mwTarXatoW0tQLDcuIxEOysgJHPENDJzy82977kvXLLKUvlNl4wzKVJUpycOHhjQSQUlIEgZEzNTIxZarnd23cfD60FTqSkhRW5AwGUdXFhgHOI1JPGhVlbW2J1WBoEKBWpeBKQ4srXhJMIxKOIxEn0VGblbyC+6Qh0KwJQFNqbLT7Thx4w4NCkwMJHmqBkiq7vPt166TtdlJbQxaMBJBSVLcU4hZUZxAJAwkDI8+yihrRp4jrcu+zdmW4tg0yAbdaDhAWpaShwEnCrETBmZB45U+tmEtoShAhKUhKRmYCRAGeegrOti7yOoRY2TAhXqY2/iwFwlWAIbQEgiEyCVHlABGtX3Y1y46w0t5stOqQCtvXAuOsJ5TUcaJmb3HtFFFQGAetN3320+UP8NHrSd99tPlD/AA1N0lem2ZpEL60nffbT5Q/w0etJ3320+UP8NTVFLYpEhuzuu8bZaEqZUemxdVcgDowNY1qQ9Z9zyb+N/Kpnwe+1O/nj6oq2VycnZaM69Z9zyb+N/Kj1n3PJv438q0WipnZaM69Z9zyb+N/KtFoqveEFsHZt2SASlhxSTxSpKCUqHIjnUvM6JsWGmV3s/pHG3OkcSWySEpw4SSCDilJJkEjX586oWxd4fU/ZmzlpYDvjLqWlHHgXjcKiFeScRhJGZHDONHW197XnbbarPRJZftG81IdK04XUKIUhXRpOMAExAzjMcLkdkzIuD+x2l3DdyUw62lSUqGUoXqlXMTmORnmZjrbc22bLYAX0bLqnmmSR0TbqpOJIjFkVKIBJAKshkIq26d6mzbsEoQVXG0GmoR0h6EIZYBU6rqdVagZIAOJXuspp/d+ETAwXRb4lt3ZtXm+kgpWCes2rBC0mMpw/BVyy2QtFj2Ju63aKeU0p0l9ZccxFJBcUZKh1cvQMuyo07h23QqZxP4FP9OesmS7504fQY0yprtXfG4tUoU/Y4cd4LdI6dJKkrTKHEwiM4UMJIzAzzy8Ljfx5HjyTaNlyywqcHTno1NrTiBSropxx7nDGuegMSluNCVv9yLd9VypxTxN0lCXesBPRFJbKYTkU4R2HjNDW5LCXOl6S5KyylkqLkkoQpKknTJQKRpAymJk1xcb2qwoW2wrAu08Z6R0ltkTGForCVAOGf/dednvul8WSWWyXbxK1BK1YUtpaBxlZAM5ggADPsp4i6E3s/Y6GXXXpWt10IC1rwyUtg4BCUgQMR4TnrkIjdo7n27rj6yp1vxpAQ+lCwlLuEEJJyJxAT5JEiZBk1X7zbHTXeyV3Fm6064p/ClTyklpSQErxICIWkiCkynI6c0f3pYdU3tBxlSrdFybdpZc8gmQq4DeGMzlJUVBOYiSkssiWiwubl2/4OUKfbXbI6NpxtcL6MCAhUghSYMZie+rBbshCQlMwBxJUT2knMntNUjaO/rrZvgm0bV4kpGMl8pCkOTBT7ETiyHV01zyANz2fdB5pt1IIDiErAOsLSFCe+pJPqVUOKKKKyUxukpaSvQZCiuH3ggSo5fCSSdAAMyTyFRr18tWnUHIYVL+FRlI9ACvzhWZTjHc7YOBiYzywVmneD32p388fVFWysItNqONSEleZky7cDhyS6lPzVI2W9bzeinRnql5xZ7ni6mPQB6RXlePBs9z/AEniErpe5s1FUvYe/KVj2cpwgSXACjAJ1dblWFAES4lSkjMq6MVcwZraaeqPBPDlCWWSpi1Gby7MVdWr1uhaUdKhSCpSSuAsEEgBQzz51J0VU6MFFuNxXV2lnbG4a/BH0uhfRK6/R4sKSOly8oyZOg0r1udyXFL2krxhsePoSmOiUeiCElI/4nWyJ5Z91XWqTtnbtw3ta3s0uIDLzSlqJQCtJSl49VUxHsY1B1PwdFKT/PqZaQ4b3NKRs9QdSXrBOBKsJCHGy2G1BScRIJAkGTBnIzUfeeDsrt1NpfSlxy8N06tTZUCslUIQnGISJ4knI88nG0ttXDbSHE3VqG3nWSy662oJU0sErQcM+yHIg5AgxkcxN3m9lo0p1DjyUqZjpEwvEkHMEgJmIIMjKCDpS5DQbb37uLvkW6Q6hssvoeJKCsKU2CAB1xAOI8+FRt1uQ4tzaS+nQPH0JRHRE9HgTgB9s62U8s6sju3rdIQekCg4guIwBThU2ACVgJBOHMdaIzHOvJ3ee0ShpZfbwPe1LklCzyCoiewngeVROS2LSK76x3sdsrxpBSzaeLYVNKUkHCUl1odJCHCkgSZyBGYMV42m4DrLdkpq5bFzZ4wlZaUWltuEkpWnpJ4kSFDyjloRarTeS1cbddS8jAySHVKlHRlOuMKAI+GoneTehAtXzbXDLTzXRgl9DgS30hBT0qcOJIUmQlRESRrVzS2JSO9qbsuv3Vlcrfbm1KyUhowvpcIIHsnVACRE4jM+io8eD8dCLXpR4qLrp8OH2TDr0MzGHF7qJjKJ61WO42+wzAdeQFdGHFQFQlBy6RUA4G590qBkc8jXltHeyzt1LQ8+hCkJC1BQVOAkAEZdYZ8J48jUTkWkQN1uM4s7RPjDY8ewf8JR6Po5j/idaQezPuq2bGsyww00pQUW20oKgMIOBITMSYmNJNNLjea1bBKnk4UpQpSgFKQhLubZcUAQgKGYxEZGpZKgRIzB41G29wkhaKKKyUxuuVKABJIAGZJ0AGs1pad1bX3r/wDbn8VQW+OxbVhlMNHrLz6yzKW0LeWkyrRSWij/AK668xBRbdIzd54rOI5SMh5qTw/OIzV8XgZZO3gSSIVI4COOEDjzUB8B5V7LBPuj26ZnnpXku2mZMyADKU5gGROXA5182U88rZ+vwuHeBhKGGvr3Zwb8SRhXIAJHVJzCT535QzOWueVL46CRAJzEnKACEwdc/LSMu2l8UHZ8VPZ2fkj4o5UC0GWmWnVRlEDLLsHcOVTwm6xvyj0sL7FC2ypJTBB0UkxI9BrSvB7t3Rg5IJhCR5La4KsCOTa0pUpKdEFC0iEltIzNFvGhjTQJGggcOWVSew3FpcASesrJM++AhbJMcnUo+CRxrWHKpabHm43hnjYLcl4lrf8AX51N4oqNetm7xptWJ5KVALSWnXGSQpMiShQJEHQ5U19azXvt/wDtl397Xr1PzCUer/j5Jys83l2St/bNs6u2W7aoZUh1RQFtypL8DCc1CVJ0BGfYYs/rWa99v/2y7+9rlW7LIIBevgTkPwy6zME5ey8gT8FVSa6FcYPq/b5ILfvYS/EbS2tW3HAy8zATmQ2ykiSSeUdpqO2nsl9V1tlaWHSm4tQ2ycPlrDKUQOI63EwMp0q3J3ZZMw9fZZH8MusjAOfsvIjvpFbtsCZevRhzP4ZdZCJz9lyyrSnJdCZMPu/b5KjZWd0j1Pb8UWAizLa3UpQX0uYSktYlGEIkA4hriyIzqL2XsK6TZbJbVbPBdvelx0YR1W+nK8WuYhWgzyOXPQxuyzMdNfSP+cuvva69a7Xvt/8Atl197TmS7DJDu/b5KBtfdm7fb2sltpYLtw260FQEupbUSQJMA6EBUTA9ImN8rZd7s646GxdRcvhkKCkIS4tTbiTCjMkISFdY5ZiJmKsp3aZAxF6+AAmfHLqI5z0uldetdr32/wD2y7+9pzJdhkh3ft8lOe2I4L11T1vcvW13attkMnCpKkNpSW3BjSQDCsyYlQ7SHuz9irRtcLLC/FhYJt5VLiMQUk4CTmoYQRiIg886sPrbYy9mvcyQPwy6zImQPZdRB7jQjdxgkgP3pI1AvLqROk+y5Uzy7DJDu/b5Kbvbs66dc2khu0UlK2mg2plLY6fABJeWTiJSOqlCe2QcjWh7CSRbMhSVJUGkApVqCEgEGo5W7bI1evh/9y6+9p5s/YiGV40rulGIhy4fdTn+StZE9sVHJvShlgtm/b5JOiiioZERoKqXhG9pT2hwD09EpX1Uqq2o0FQu+Fp0lsVYSrozjIAlRRBS8EjiotKcAHMio1aN4css1J9GjAW7NYQge6B4qyJga9XPT099e/ixScSQPLxRJEpwFMd5Jp/dW6kLKCRKTEjMHkQeREEdhFM13ABKSrMfk9k/RXjts/WcrDik/Snp9Br4i5BEicMYsRz9hwRH53Wnsr1dtnCVmRChhiSCIjCQfjfG7K9E3EpKgrIa5Dhrx+mgXH5R1A8niVYfpypcjPLwqrXXXdHKLRUpKiCQsknMSnCQMucwYp9u00tNzbggEdIzJnQpWJyim7ayqYVoYPV4wDl31M7u2SnXAATiPUSRAON0KSCJ4oRjd9DJorbomKoYeG5q9E+2vQ13dJMWNoDkRbtf4Salq5bQEgACABAHIDSuq9p+TCm97ZIeAS4JAMgSRmJHD004ooCGvNm27QClggSB5RMxnBk6ZEk8sXM14XCLSQFJV5KQD1wMJGQJ4GBMGND21PKQDqAfTnXPRJ0wp7hwyq2CALFkBMZc5XqBEa68DPHI17KVahOLF1ckanLEsq9MTJ5AJMcZlzaoJBwpy7BxEfRlXRZT5qe4UshBus2gBxAhIIBJKwMWELA1mYWDpyHCK5YNmlYKJxeVMrnJQGZPMj0GKniynzU9w4UBhPmp7hSwV4LsghQzAgEiVyclgCZmYKsp91TtxNs4voyCpQWrKVQFHrK4xmQfhB7alfF0eanuFddCmZwpnnAnOllK5b+KLICELKlcJUPJSTB60eTnHIjnUzsfB0KOiSpKMykGQYJJ48DqOw056BPmp7hXYEZCgFoooqARGgpaRGgpaAy/fTdjolBTYhs5Nq0SmTk04dEifa1mE59GcMN4qQ9agKIUmFAmQoEKBgAgg5gwBl2V9CrQFAggEEQQcwQdQaqm1dx23PayABkELBUlIE5NqBC0DOAklSEgCECuM8K9UfV4P9R5ceXiq49O6MkU0CIjL4RoZHz1ybZPLiDqdQZHz5+nOr254P3R7k/9LqHPrNt/Qa9rXwfLJ6wQBGq3CrPtbQhJPwOiuXKmfSf6lwlX/RRrOyxE4AlIyKlaJEwkFUDUmAAJJOQBJitX3K3d6BIcWCFQQhKoCkhUY1rHvi4SIk4UpSnXGVP9j7sNW5So9dac0kgBCCQQS2gZAwSMZlZBgqNTld4YeXXqfI4zjnj+GKqPb7hRRRXQ+eFN7uzS5hxYuqZBBIOYg6U4ooCP9SUec78c9vDSM9KQbHQMwpwHP3RyxDP7e01I0UB4WtqGwQCoyZ6xJP8A6r3opnfX/RwEpLipAKUKbCkggkKIUoZSAPh9NARm921nLdCeiAxqPlGICUxOupJIEcp7Kb7B3pSpkqu1IaWOkOZASpDacalJz0SgifRPGvTaF8LhGFds8RIiFsAznkD0vlHMRymoq82cwuJZugEJVgKH2QkJcB6TLpIJKVYesCAECCNTmtbs6Z1ky5V69Syq2/bgkdJJBg4UqVniKYyBzkHLsNdI27blWEOoxYw2BMErOOAJ1zbWMuLahqDVTOwmMC0pt3kkqWrEpVosoCSp1KTjxANlSiAkhUQnSJHb9k2YKk3ygheNCent0JbWF404QlYBAUFGFzkqCDCQnRzL1RTCx2oHDBQpsxMLU2dTEDCsyf5U/oAooooBEaClpEaCloDlYyMZdtVN+4dQogrXIPnGPg7Kt1Qm27AqONOuhH2VYsDBraLyfdEj8qD8+tOk7wK4oHefsrjZ6ErBScjoedRjzZSopOoMVpa7kJtjb4JhaYHMGe/Kpdp4KEggiqVXr0mFtalOBCBGKSQMyAMvSaOJVqXSiqDa70W7fk3luQPc4xHz6VY9kbz29wcLbralDUJUDrWLXc28OaVtMm6KSaWhgKKhLne2ybWpC7q3StJIUlS0ggjUGTXHrysP7Za/Ko+2paN8uf7X7E9TV/ZzLisS2mlKiJUhKjGXEjsHdTJveezUkKF1bYSopCulRBUACQDOoBBjtFeydu2x0uLc/wDcR9tLRMkux2jYtuNLe3GYOTaBmkEJOmoBMcpoXsa3OrDB9LaDy7Owd1DG2GHFYEPMrV5qVpUfhANNHN7LFJIN5aAjUF1ucvhpaChJ6JDwbIYGjLI9CExkFATlyUr4x50nqLb/ANnt9Z9rRrn2dp76Y+vCw/tlp8qj7aQ75WH9stflUfbS0a5U/wBr9iRb2UwkhSWWQQZBCEgg8wY17aeVCsb2WTikoRdWylKICUpcSSSdABNTIM1bMyi47oWiiihkRGgpaihttse5X3D7aX1db81fcPtoCUpFJmoz1db81fcPtpDtxvzV9yftoCP2meifkcUgn6P3V67QtukTjTEjXtH20yeaS4v2IET7kwO7OpXZjC0AhZAz45n5q0CvVytMiDViudjhyVJXmRpGX01DP2a0CVJI9NaUkSip797Jb8SD0eyIdSkK4lCgrqqPEAwRyz5mqCw84w4FJxJWIPEGFAET2EEH0EGtO39H+zVfp0fQqoLZuxRfWaAohLqBDbh5DRDn5HI6pJkcQfNONydH1eGx1DBSns20WDdPfIuAAqMjVKjPcfoq/wBnfocGRz5ca+clodtXSlQKHEGCk/v5g6yNciOdaDuzvAHwATCx25j+udbhNS0e55+K4Xl+KPlL/tXdxi4kuICp1n+vnrGNx9lJffCVaTHbkK13Zu0lAwskgxHE99Zn4OlhFxKpyWrTPgKkksyJhSawZ69jT3t0LdSMBQCPygFfMaxDblmhu9eaSkBCXlJA4ABREVvvq03+V3fzrCd4zO0bg/8AML+sazidDrwMn4/Q03c7dBtKG3phRAOQA+iozwrbEbatg6kdYvJE8gUrkegwO4VaN2trtptmwcWSeVQPhXvUu2Iwzk8jUR7ldbn5WcOGb50fUpu4e7yb0qSoxBOcTwT9tXf/APmTXn/MKr3gkewKWSFEScwJzwprUTtVA4L7qkEspripSWNLUyveXc3xFxl5skp6VAOWknX+udansFZLDZOuEVV9lb2N3TjqHAFth1YbIGqEBEHXOSSZ5EVZG9rtJAACgB2fzqpLdHLFlN1GW6JSio31ab/K7v50Vo4kEbdfmL+KfspPFl+Yv4p+yrejQUtAU/xZfmL+Kfso8WX5i/in7KuFFAVrZTKkupJSsDP3J5HsqwIdSTlr6Ir1rwuGcXp/rWgOVkE6fuM+nn2HWozbjspSM5CjwjhXqh1eNSV6aAjiDwM609ubVK0xH9fbQGeb/f7tV+nR/wCVMNw1yxHI1JeEVgo2etJ4Pt90KiofcD2k+mspeOj0y/x16v8Aolt5NhIvEZkJcSIQ5y/JXxKPnGo4g5k627aulKgUOIOY/rVJGYPHWtgqK27sJF2jCohK0+1ueb+Srmg/NqOILEwuq3OnC8Vk8E/L+fweO6O8KbjClWSwRIqu7mGH1CD5av3VAFL1k/mCh1tQMHMHiPSk8xrVn8Gq8V0DzWT3iucZW0d8bAWHhzcdnVe5ew2eR7jWU7wD/aD/AOnX9Jr6Jr563i/3lcfrC/rGridDjwX+/wDyzQ9hNnoEZHTkajd/0HxFUg+2t/8AlV+3W/FWvzRVd8L/AOIf91H/AJVuWzOHDv8A9Y+qMn2LszxjqhBUqToYygdhqZO5aveVfArP6tSXgj/GD8P1RWyViEU0ejieIxI4skpMxfc21U24pBBJStYOXYj91XbAeR7jVitNjttuqdSOsrWpGtpUjyYmJnk5PqUzAeR7jRVzoq0YsRGgpaRGgrzuXClClJGIhJITzIGQ+GqQ9aKj1X6wB7EtUz5IPDSZ0ntNA2gqCehdyMDLUdbMceA+FQ9NASFFRbm1FjRhyTMekA6/1p25V0NpLIV7C6IEiRrMZc5zMxOnGgHy2ga8r646JtS8Kl4R5KMOI+jEQO8im5v3ISQyuDMj3SSCdRxGXCTpAMzXJ2io5G3djTSdTQGeb87Qu79sNNWi0NBQUpS3GMaiAYEBwgATOpnLTjEbv+MWaFBy3WU6ylTRPdjrSNsnEhQSwoCAqY/JKiPoHf2TXcpjojHOO0/N/XpkYa3Z6HxCcMmVV9fuOLS4DiQoTnzr2poi4IyDaxrwyy+2vRL6j7hQMjXkT+4V2PMeO2dgovm8Cuq4kexualJPBXNB4jhqKgNwtlPW95gebUkhWpHVOWqFaKHaKsrF+pJB6NzuqxWF8FQoMrJ86PygP3z8B0yrlKCzWd448uW8Poe+8G112yUlDC3pmcKm0BMRElagM5+asY2lsa7euHHyygFbil4emZMYiTE4/nrarm9JkG3dUBPDllx5/uPCJbhwSR4qqOeHtz4coP8AWWZRs1hY7w06S19fuQe6m8a0hDDzCm4EBeNtaT8UmPhioPwg7ccvG/F2rdSUhyVLccZSThmMCekmCc5PLTlO3zqVumGykACMsvJSSD2ySP8AprxbsG1KkpB+CtOFrcxDFUJ5lFfz9ym7luPWLuNbJWnkh1gq05FwT31tFnch1AUnQ1H2OyGsMltPdUq22EiAIFSKpUMbF5kszWp1RRRVOQUUUUAiNBS0iNBS0Aw2gw4ZUl5SEhOYCAvSSSOM9nZUcp6dLsxCj7XlCACozyAIPbNT6kgiDmDwryFqjPqIzmchni8qecxnzigI13HmBcEE5jEiISgwuTpPXSc+QygmkUpQSr8IPVMlQaJEYQYEa5Gcv3GpNdqgggpTBEHhkdR6KVdsgzKEGdZAMkRE9w7hQEWXCo4hdJCVTAKUiBJiJIOWWfGO2uTIgqvE6TokSM+3+oqSXs9oxLaDEwIEZmTl6c6U2LXvbegHkjQaDTQT89AR6Fzh/CkEJAKgAnrAEzOeQIKR8HbUJtDZ8dZD6Ck/m5nJOXDX6dOdrTYNCYbbE5HqpzHblQ5YtqSUlCIIIiAMjE+jQdw5VU6BQyMz7KIwRwyJgYtdZHz0EjEkhZCQMxBMgwcyfSO2re/sVsiAhPDgOGYnt7aibjY2GQAI5EctK2pEog88vZxn2JGeUxn/AFNO7O/LZxB0FKRKk5ZjjoeccOzlXblkBkUJy/JEZ6xlXAtkn3CYiPJGkzGnOqCR8ebCTNy5K0wMKVmCB1oJJGXpyA7Jrzc20twK6NeE4pSfKhKgCARAnnnpMcKZm3AjqpEaZDLjlXoxbjgAPQO6s0gctoJGsnieZ509src4qc2NgZzqbbtgOFRyKZF4U7pxu9QlDjqR4ugwlakicbucA6/ZVQ9Unvfn/lF/bVs8L4/D0/q6P8R2qVFeiHlRze459Unvfn/lF/bR6pPe/P8Ayi/tptFEVqgOvVJ735/5Rf20U2iilA+m0aClpEaClrxnQ4cdSnyiB6SBXn4637438YfbXbrKVeUAY0/r4B3CvE7Oa97R3DSgO1XjY1Wj4w4Zml8bR56OXlDWuFWDZMlCZ5xn3/Ce80eINxGBMZ5QIzEHvGVAdi6RIGNEnQSJPopBetmIcbz06wznSM6QWTcg4EyNDGkaRXPqc172j4o4699Aenjbfno5+UNDpSeON++I+MOIkceWdcjZ7XmI7h6KPEG/MR3DlH0ZfBQHabts6LQeGShrn9h7q58ZbJAxoJOmYrn1Oa97Rx4Djr310LFuZwJkRwHuYw90CPQKAbuFpU9dvISesMhzNN1Mte+N/GHo50/8Qa8xHDgOER9A7qQ7Oa06NEDQQI1nIenP00A3XZtxmU8dSOBg/OY+GuGNmgHLThT3xJvLqJy0y0znLlnn6c69wIoBEoArqiigMX8MH4+n9XR/iO1Sau3hg/H0/q6P8R2qTXqh5Uc3uFFFFbILRRRQH04jQUtIjQUteI6hSKUAJJAA4nSlquPLL75bxoAwrSSkkykKT1SJkKEESMiCeVRs3COYsdFQmw7hWNaCUqMmVYoPV6owowgBOWonTWpuiZJRyugoooqmQrkrA4iod3bAUV9H10oJCoKR1kjMCSJjsnORqCA3ud4EshRWnCkO9GtXuUkoDgUqCTgCVAlUZZkwATVpgsKVA6EGlqFudp4V4SkSVJSCCmJWCQZmYGEzly1r12RtXpsPVUAoEgko9yYIMKJ59xpQJWm15ftMgF1xtsEwCtSUAnsk05rOfDT7Tb/pVfUqxVuiMufritP7Va/Kt/xUeuK0/tVr8q3/ABV86UV15K7mcx9F+uK0/tVr8q3/ABUeuK0/tVr8q3/FXzpRTkruMxffCba+MXiHGnLZSCwgAm4t0TDjugU4CR26a8jVT9RXPOtP2q0+9plvVrafqaP8xc1CRXWMXRlvUtHqK551p+1Wn3tHqK551p+1Wn3tVeKIq0yWWn1Fc861/arT72iqvRSmLPrNGgpaRGgqF2yhIckl4YmyDgVhyBgRlmrrE5kACTzrxHYm6jdp7KD0kqOgABPUAk4iB5xBIkzHCKhi6ycQm9AKszAEwCSIicPwcc4pUvtOIRjTdzJOkwVBJIkjycuUGO0SLGTi7RP2VilqYjVRGQlIUZKQdYnOndVZ5QQoR44QUphRUDm4nIKBSSDCZ4gHlIpLW6TnJvBAgSqZxognQCQdCDwxaAkA23qy0gzS1HbEbSESgukEx7JkRh6uQgQMp0qRoQrad2221OYQ3hcWVwtvHhUvNWBQUkgEyqDOZMQMqVjd/rKUtSHEl0uQtEqALKWsE4jIhIOLjGlWM1x0Q5d0irbFFba3TZbMJCMAcC0pUhKghCUkdGkyDhkkiZgZaAAPdh7CaYCSlDWMT7IEBClSVHtPuiNfpqXDQ5d+dd0cmxQVnPhp9pt/0qvqGtGrOfDR7Tb/AKVX1K1DzIj2MnooiiK9RzCiiKIoD03q1tP1NH+YuqhKm96hnafqaP8AMXNQlajsZe4UUUVSC0UUUB9Zp0paROlLXzz0BRRRQBRRRQBRRRQBRRRQBRRRQBWc+Gn2i3/Sn6hrRqzrwz+02/6U/UrcPMiPYyWiuooivUczmiuooigPXev/AOJ+po/zFzUFU7vX/wDE/U0f5i5qDitR2MvcSiliiKpAorqKKA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3125" y="620688"/>
            <a:ext cx="84190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551505" y="135165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70C0"/>
                </a:solidFill>
              </a:rPr>
              <a:t>TERMINOLOGÍA DE REDES</a:t>
            </a:r>
            <a:endParaRPr lang="es-MX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2 Diagrama"/>
          <p:cNvGraphicFramePr/>
          <p:nvPr>
            <p:extLst>
              <p:ext uri="{D42A27DB-BD31-4B8C-83A1-F6EECF244321}">
                <p14:modId xmlns:p14="http://schemas.microsoft.com/office/powerpoint/2010/main" val="1080984163"/>
              </p:ext>
            </p:extLst>
          </p:nvPr>
        </p:nvGraphicFramePr>
        <p:xfrm>
          <a:off x="611560" y="2028380"/>
          <a:ext cx="7848871" cy="4568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2526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4 CuadroTexto"/>
          <p:cNvSpPr txBox="1"/>
          <p:nvPr/>
        </p:nvSpPr>
        <p:spPr>
          <a:xfrm>
            <a:off x="5508104" y="1365621"/>
            <a:ext cx="30963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Red dirigida: </a:t>
            </a:r>
            <a:r>
              <a:rPr lang="es-MX" dirty="0" smtClean="0"/>
              <a:t>red que tiene  solo arcos dirigidos</a:t>
            </a:r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MX" b="1" dirty="0" smtClean="0"/>
              <a:t>Red no dirigida: </a:t>
            </a:r>
            <a:r>
              <a:rPr lang="es-MX" dirty="0" smtClean="0"/>
              <a:t>todos sus arcos son no dirigidos</a:t>
            </a:r>
            <a:endParaRPr lang="es-MX" b="1" dirty="0"/>
          </a:p>
        </p:txBody>
      </p:sp>
      <p:graphicFrame>
        <p:nvGraphicFramePr>
          <p:cNvPr id="11" name="7 Diagrama"/>
          <p:cNvGraphicFramePr/>
          <p:nvPr>
            <p:extLst>
              <p:ext uri="{D42A27DB-BD31-4B8C-83A1-F6EECF244321}">
                <p14:modId xmlns:p14="http://schemas.microsoft.com/office/powerpoint/2010/main" val="2886826141"/>
              </p:ext>
            </p:extLst>
          </p:nvPr>
        </p:nvGraphicFramePr>
        <p:xfrm>
          <a:off x="683568" y="1028617"/>
          <a:ext cx="4048095" cy="2527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2 Diagrama"/>
          <p:cNvGraphicFramePr/>
          <p:nvPr>
            <p:extLst>
              <p:ext uri="{D42A27DB-BD31-4B8C-83A1-F6EECF244321}">
                <p14:modId xmlns:p14="http://schemas.microsoft.com/office/powerpoint/2010/main" val="3540833061"/>
              </p:ext>
            </p:extLst>
          </p:nvPr>
        </p:nvGraphicFramePr>
        <p:xfrm>
          <a:off x="467544" y="3284984"/>
          <a:ext cx="8280920" cy="3312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187624" y="404664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70C0"/>
                </a:solidFill>
              </a:rPr>
              <a:t>TERMINOLOGÍA DE REDES</a:t>
            </a:r>
            <a:endParaRPr lang="es-MX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7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 Diagrama"/>
          <p:cNvGraphicFramePr/>
          <p:nvPr>
            <p:extLst>
              <p:ext uri="{D42A27DB-BD31-4B8C-83A1-F6EECF244321}">
                <p14:modId xmlns:p14="http://schemas.microsoft.com/office/powerpoint/2010/main" val="3861081720"/>
              </p:ext>
            </p:extLst>
          </p:nvPr>
        </p:nvGraphicFramePr>
        <p:xfrm>
          <a:off x="437881" y="1700808"/>
          <a:ext cx="8242479" cy="469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246752" y="69269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70C0"/>
                </a:solidFill>
              </a:rPr>
              <a:t>TERMINOLOGÍA DE REDES</a:t>
            </a:r>
            <a:endParaRPr lang="es-MX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00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46752" y="69269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70C0"/>
                </a:solidFill>
              </a:rPr>
              <a:t>TIPOS DE PROBLEMAS DE REDES</a:t>
            </a:r>
            <a:endParaRPr lang="es-MX" sz="2800" b="1" dirty="0">
              <a:solidFill>
                <a:srgbClr val="0070C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90494" y="1705517"/>
            <a:ext cx="789792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400" b="1" dirty="0" smtClean="0">
                <a:solidFill>
                  <a:srgbClr val="FF0000"/>
                </a:solidFill>
              </a:rPr>
              <a:t>RUTA MAS CORTA</a:t>
            </a:r>
          </a:p>
          <a:p>
            <a:pPr>
              <a:lnSpc>
                <a:spcPct val="150000"/>
              </a:lnSpc>
            </a:pPr>
            <a:r>
              <a:rPr lang="es-MX" sz="1400" b="1" dirty="0" smtClean="0"/>
              <a:t>Objetivo: </a:t>
            </a:r>
            <a:r>
              <a:rPr lang="es-MX" sz="1400" dirty="0"/>
              <a:t>Encontrar la ruta mas corta (trayectoria con la mínima distancia) del origen al destino</a:t>
            </a:r>
            <a:r>
              <a:rPr lang="es-MX" sz="1400" dirty="0" smtClean="0"/>
              <a:t>.</a:t>
            </a:r>
            <a:endParaRPr lang="es-MX" sz="1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467544" y="2996952"/>
            <a:ext cx="77048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/>
              <a:t>Características: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Maneja </a:t>
            </a:r>
            <a:r>
              <a:rPr lang="es-MX" dirty="0"/>
              <a:t>un algoritmo sencillo para resolver el problema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Tiene una estructura especifica al igual que el problema del árbol de mínima expansión, y el problema del flujo máximo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Se analiza toda la red a partir del origen.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Se resuelve al momento en que se llega al nodo destino.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Identifica la ruta mas corta a cada uno de los nodos</a:t>
            </a:r>
          </a:p>
          <a:p>
            <a:pPr>
              <a:lnSpc>
                <a:spcPct val="150000"/>
              </a:lnSpc>
            </a:pP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872493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2641</TotalTime>
  <Words>984</Words>
  <Application>Microsoft Office PowerPoint</Application>
  <PresentationFormat>Presentación en pantalla (4:3)</PresentationFormat>
  <Paragraphs>141</Paragraphs>
  <Slides>12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Candara</vt:lpstr>
      <vt:lpstr>inherit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L.C. ADRIANA</cp:lastModifiedBy>
  <cp:revision>129</cp:revision>
  <dcterms:created xsi:type="dcterms:W3CDTF">2012-08-07T16:35:15Z</dcterms:created>
  <dcterms:modified xsi:type="dcterms:W3CDTF">2016-08-20T01:22:22Z</dcterms:modified>
</cp:coreProperties>
</file>